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6"/>
  </p:notesMasterIdLst>
  <p:handoutMasterIdLst>
    <p:handoutMasterId r:id="rId87"/>
  </p:handoutMasterIdLst>
  <p:sldIdLst>
    <p:sldId id="256" r:id="rId2"/>
    <p:sldId id="257" r:id="rId3"/>
    <p:sldId id="258" r:id="rId4"/>
    <p:sldId id="260" r:id="rId5"/>
    <p:sldId id="259" r:id="rId6"/>
    <p:sldId id="261" r:id="rId7"/>
    <p:sldId id="262" r:id="rId8"/>
    <p:sldId id="263" r:id="rId9"/>
    <p:sldId id="264" r:id="rId10"/>
    <p:sldId id="265" r:id="rId11"/>
    <p:sldId id="270" r:id="rId12"/>
    <p:sldId id="271" r:id="rId13"/>
    <p:sldId id="273" r:id="rId14"/>
    <p:sldId id="266" r:id="rId15"/>
    <p:sldId id="267" r:id="rId16"/>
    <p:sldId id="268" r:id="rId17"/>
    <p:sldId id="269" r:id="rId18"/>
    <p:sldId id="333" r:id="rId19"/>
    <p:sldId id="339" r:id="rId20"/>
    <p:sldId id="334" r:id="rId21"/>
    <p:sldId id="274" r:id="rId22"/>
    <p:sldId id="276" r:id="rId23"/>
    <p:sldId id="277" r:id="rId24"/>
    <p:sldId id="317" r:id="rId25"/>
    <p:sldId id="278" r:id="rId26"/>
    <p:sldId id="281" r:id="rId27"/>
    <p:sldId id="282" r:id="rId28"/>
    <p:sldId id="279" r:id="rId29"/>
    <p:sldId id="280" r:id="rId30"/>
    <p:sldId id="283" r:id="rId31"/>
    <p:sldId id="284" r:id="rId32"/>
    <p:sldId id="285" r:id="rId33"/>
    <p:sldId id="286" r:id="rId34"/>
    <p:sldId id="287" r:id="rId35"/>
    <p:sldId id="288" r:id="rId36"/>
    <p:sldId id="289" r:id="rId37"/>
    <p:sldId id="290" r:id="rId38"/>
    <p:sldId id="292" r:id="rId39"/>
    <p:sldId id="291" r:id="rId40"/>
    <p:sldId id="294" r:id="rId41"/>
    <p:sldId id="296" r:id="rId42"/>
    <p:sldId id="297" r:id="rId43"/>
    <p:sldId id="298" r:id="rId44"/>
    <p:sldId id="299" r:id="rId45"/>
    <p:sldId id="301" r:id="rId46"/>
    <p:sldId id="302" r:id="rId47"/>
    <p:sldId id="306" r:id="rId48"/>
    <p:sldId id="307" r:id="rId49"/>
    <p:sldId id="303" r:id="rId50"/>
    <p:sldId id="304" r:id="rId51"/>
    <p:sldId id="305" r:id="rId52"/>
    <p:sldId id="308" r:id="rId53"/>
    <p:sldId id="309" r:id="rId54"/>
    <p:sldId id="310" r:id="rId55"/>
    <p:sldId id="311" r:id="rId56"/>
    <p:sldId id="314" r:id="rId57"/>
    <p:sldId id="340" r:id="rId58"/>
    <p:sldId id="312" r:id="rId59"/>
    <p:sldId id="315" r:id="rId60"/>
    <p:sldId id="324" r:id="rId61"/>
    <p:sldId id="328" r:id="rId62"/>
    <p:sldId id="327" r:id="rId63"/>
    <p:sldId id="329" r:id="rId64"/>
    <p:sldId id="330" r:id="rId65"/>
    <p:sldId id="331" r:id="rId66"/>
    <p:sldId id="313" r:id="rId67"/>
    <p:sldId id="343" r:id="rId68"/>
    <p:sldId id="341" r:id="rId69"/>
    <p:sldId id="342" r:id="rId70"/>
    <p:sldId id="332" r:id="rId71"/>
    <p:sldId id="335" r:id="rId72"/>
    <p:sldId id="344" r:id="rId73"/>
    <p:sldId id="345" r:id="rId74"/>
    <p:sldId id="346" r:id="rId75"/>
    <p:sldId id="347" r:id="rId76"/>
    <p:sldId id="336" r:id="rId77"/>
    <p:sldId id="338" r:id="rId78"/>
    <p:sldId id="337" r:id="rId79"/>
    <p:sldId id="318" r:id="rId80"/>
    <p:sldId id="316" r:id="rId81"/>
    <p:sldId id="320" r:id="rId82"/>
    <p:sldId id="322" r:id="rId83"/>
    <p:sldId id="321" r:id="rId84"/>
    <p:sldId id="319"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hsuke" initials="k" lastIdx="1" clrIdx="0">
    <p:extLst>
      <p:ext uri="{19B8F6BF-5375-455C-9EA6-DF929625EA0E}">
        <p15:presenceInfo xmlns:p15="http://schemas.microsoft.com/office/powerpoint/2012/main" userId="kohsuk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E1F6"/>
    <a:srgbClr val="FF0000"/>
    <a:srgbClr val="00FF00"/>
    <a:srgbClr val="008000"/>
    <a:srgbClr val="00CC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39" autoAdjust="0"/>
    <p:restoredTop sz="81713" autoAdjust="0"/>
  </p:normalViewPr>
  <p:slideViewPr>
    <p:cSldViewPr snapToGrid="0">
      <p:cViewPr varScale="1">
        <p:scale>
          <a:sx n="74" d="100"/>
          <a:sy n="74" d="100"/>
        </p:scale>
        <p:origin x="78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E010D0-85F3-405D-8339-380A7247812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EC89A721-B28B-4742-83A0-C632841BE5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5848D-7D98-4A45-943E-A4463B6C778A}" type="datetimeFigureOut">
              <a:rPr kumimoji="1" lang="ja-JP" altLang="en-US" smtClean="0"/>
              <a:t>2020/1/9</a:t>
            </a:fld>
            <a:endParaRPr kumimoji="1" lang="ja-JP" altLang="en-US"/>
          </a:p>
        </p:txBody>
      </p:sp>
      <p:sp>
        <p:nvSpPr>
          <p:cNvPr id="4" name="フッター プレースホルダー 3">
            <a:extLst>
              <a:ext uri="{FF2B5EF4-FFF2-40B4-BE49-F238E27FC236}">
                <a16:creationId xmlns:a16="http://schemas.microsoft.com/office/drawing/2014/main" id="{65F05139-5054-4A7E-9203-73B8DF0EB3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4024FC97-42FA-4D9A-9D87-A4D8DC5414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BAB21B-5B73-41A0-9D2A-8A7C2F41DB8A}" type="slidenum">
              <a:rPr kumimoji="1" lang="ja-JP" altLang="en-US" smtClean="0"/>
              <a:t>‹#›</a:t>
            </a:fld>
            <a:endParaRPr kumimoji="1" lang="ja-JP" altLang="en-US"/>
          </a:p>
        </p:txBody>
      </p:sp>
    </p:spTree>
    <p:extLst>
      <p:ext uri="{BB962C8B-B14F-4D97-AF65-F5344CB8AC3E}">
        <p14:creationId xmlns:p14="http://schemas.microsoft.com/office/powerpoint/2010/main" val="779940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FB22E-8E6A-4607-B6A6-7EE664E124EE}" type="datetimeFigureOut">
              <a:rPr kumimoji="1" lang="ja-JP" altLang="en-US" smtClean="0"/>
              <a:t>2020/1/9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C7167-11BB-4B58-AFB9-0E67CF0AB8C6}" type="slidenum">
              <a:rPr kumimoji="1" lang="ja-JP" altLang="en-US" smtClean="0"/>
              <a:t>‹#›</a:t>
            </a:fld>
            <a:endParaRPr kumimoji="1" lang="ja-JP" altLang="en-US"/>
          </a:p>
        </p:txBody>
      </p:sp>
    </p:spTree>
    <p:extLst>
      <p:ext uri="{BB962C8B-B14F-4D97-AF65-F5344CB8AC3E}">
        <p14:creationId xmlns:p14="http://schemas.microsoft.com/office/powerpoint/2010/main" val="237896229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人工知能</a:t>
            </a:r>
          </a:p>
        </p:txBody>
      </p:sp>
    </p:spTree>
    <p:extLst>
      <p:ext uri="{BB962C8B-B14F-4D97-AF65-F5344CB8AC3E}">
        <p14:creationId xmlns:p14="http://schemas.microsoft.com/office/powerpoint/2010/main" val="3134520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63368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740800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01828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03854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86660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1178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11513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71208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77931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09981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58584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73728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344923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a:noFill/>
        </p:spPr>
        <p:txBody>
          <a:bodyPr anchor="b">
            <a:normAutofit/>
          </a:bodyPr>
          <a:lstStyle>
            <a:lvl1pPr marL="0" indent="0" algn="l">
              <a:defRPr sz="4800">
                <a:solidFill>
                  <a:schemeClr val="tx1"/>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FF53312-4142-43BA-83B9-F4E64FE67F94}" type="datetime1">
              <a:rPr kumimoji="1" lang="ja-JP" altLang="en-US" smtClean="0"/>
              <a:t>2020/1/9</a:t>
            </a:fld>
            <a:endParaRPr kumimoji="1" lang="ja-JP" altLang="en-US"/>
          </a:p>
        </p:txBody>
      </p:sp>
      <p:sp>
        <p:nvSpPr>
          <p:cNvPr id="5" name="Footer Placeholder 4"/>
          <p:cNvSpPr>
            <a:spLocks noGrp="1"/>
          </p:cNvSpPr>
          <p:nvPr>
            <p:ph type="ftr" sz="quarter" idx="11"/>
          </p:nvPr>
        </p:nvSpPr>
        <p:spPr>
          <a:xfrm>
            <a:off x="1876424" y="5410201"/>
            <a:ext cx="5124886" cy="365125"/>
          </a:xfrm>
        </p:spPr>
        <p:txBody>
          <a:bodyPr/>
          <a:lstStyle/>
          <a:p>
            <a:endParaRPr kumimoji="1" lang="ja-JP" altLang="en-US"/>
          </a:p>
        </p:txBody>
      </p:sp>
      <p:sp>
        <p:nvSpPr>
          <p:cNvPr id="6" name="Slide Number Placeholder 5"/>
          <p:cNvSpPr>
            <a:spLocks noGrp="1"/>
          </p:cNvSpPr>
          <p:nvPr>
            <p:ph type="sldNum" sz="quarter" idx="12"/>
          </p:nvPr>
        </p:nvSpPr>
        <p:spPr>
          <a:xfrm>
            <a:off x="9896911" y="5410199"/>
            <a:ext cx="771089" cy="365125"/>
          </a:xfrm>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122833352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50901" y="4304664"/>
            <a:ext cx="1050924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50900" y="606426"/>
            <a:ext cx="10509247"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849360" y="5124020"/>
            <a:ext cx="10509245"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C606E6-23CA-4D55-8E88-D5E9AE22D2C9}" type="datetime1">
              <a:rPr kumimoji="1" lang="ja-JP" altLang="en-US" smtClean="0"/>
              <a:t>2020/1/9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2456210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50902" y="609600"/>
            <a:ext cx="10509246" cy="3429000"/>
          </a:xfrm>
        </p:spPr>
        <p:txBody>
          <a:bodyPr anchor="ctr">
            <a:normAutofit/>
          </a:bodyPr>
          <a:lstStyle>
            <a:lvl1pPr>
              <a:defRPr sz="3600"/>
            </a:lvl1pPr>
          </a:lstStyle>
          <a:p>
            <a:r>
              <a:rPr lang="ja-JP" altLang="en-US" dirty="0"/>
              <a:t>マスター タイトルの書式設定</a:t>
            </a:r>
            <a:endParaRPr lang="en-US" dirty="0"/>
          </a:p>
        </p:txBody>
      </p:sp>
      <p:sp>
        <p:nvSpPr>
          <p:cNvPr id="4" name="Text Placeholder 3"/>
          <p:cNvSpPr>
            <a:spLocks noGrp="1"/>
          </p:cNvSpPr>
          <p:nvPr>
            <p:ph type="body" sz="half" idx="2"/>
          </p:nvPr>
        </p:nvSpPr>
        <p:spPr>
          <a:xfrm>
            <a:off x="849359" y="4419599"/>
            <a:ext cx="10509245"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173DAD7-D696-41FD-8660-3089661A7DFB}" type="datetime1">
              <a:rPr kumimoji="1" lang="ja-JP" altLang="en-US" smtClean="0"/>
              <a:t>2020/1/9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1955650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67C7EDC-EEDC-4C5A-A77F-0984A34F49A4}" type="datetime1">
              <a:rPr kumimoji="1" lang="ja-JP" altLang="en-US" smtClean="0"/>
              <a:t>2020/1/9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3410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F026F51-D1DC-4F1A-8232-F0F4F650AE5B}" type="datetime1">
              <a:rPr kumimoji="1" lang="ja-JP" altLang="en-US" smtClean="0"/>
              <a:t>2020/1/9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1949338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0" y="0"/>
            <a:ext cx="12192000" cy="540000"/>
          </a:xfrm>
        </p:spPr>
        <p:txBody>
          <a:bodyPr/>
          <a:lstStyle/>
          <a:p>
            <a:r>
              <a:rPr lang="ja-JP" altLang="en-US" dirty="0"/>
              <a:t>マスター タイトルの書式設定</a:t>
            </a:r>
            <a:endParaRPr lang="en-US" dirty="0"/>
          </a:p>
        </p:txBody>
      </p:sp>
      <p:sp>
        <p:nvSpPr>
          <p:cNvPr id="7" name="Text Placeholder 2"/>
          <p:cNvSpPr>
            <a:spLocks noGrp="1"/>
          </p:cNvSpPr>
          <p:nvPr>
            <p:ph type="body" idx="1"/>
          </p:nvPr>
        </p:nvSpPr>
        <p:spPr>
          <a:xfrm>
            <a:off x="1141410" y="596058"/>
            <a:ext cx="3196899" cy="7200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1372116"/>
            <a:ext cx="3208735" cy="468000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dirty="0"/>
              <a:t>マスター テキストの書式設定</a:t>
            </a:r>
          </a:p>
        </p:txBody>
      </p:sp>
      <p:sp>
        <p:nvSpPr>
          <p:cNvPr id="9" name="Text Placeholder 4"/>
          <p:cNvSpPr>
            <a:spLocks noGrp="1"/>
          </p:cNvSpPr>
          <p:nvPr>
            <p:ph type="body" sz="quarter" idx="3"/>
          </p:nvPr>
        </p:nvSpPr>
        <p:spPr>
          <a:xfrm>
            <a:off x="4514766" y="596058"/>
            <a:ext cx="3184385" cy="7200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マスター テキストの書式設定</a:t>
            </a:r>
          </a:p>
        </p:txBody>
      </p:sp>
      <p:sp>
        <p:nvSpPr>
          <p:cNvPr id="10" name="Text Placeholder 3"/>
          <p:cNvSpPr>
            <a:spLocks noGrp="1"/>
          </p:cNvSpPr>
          <p:nvPr>
            <p:ph type="body" sz="half" idx="16"/>
          </p:nvPr>
        </p:nvSpPr>
        <p:spPr>
          <a:xfrm>
            <a:off x="4504213" y="1372115"/>
            <a:ext cx="3195830" cy="468000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596058"/>
            <a:ext cx="3194968" cy="7200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1372115"/>
            <a:ext cx="3194968" cy="468000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AF2B981B-F950-4D0F-A96D-283247941D53}" type="datetime1">
              <a:rPr kumimoji="1" lang="ja-JP" altLang="en-US" smtClean="0"/>
              <a:t>2020/1/9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812780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D974FEDF-C189-4CF5-8201-67658E794DDD}" type="datetime1">
              <a:rPr kumimoji="1" lang="ja-JP" altLang="en-US" smtClean="0"/>
              <a:t>2020/1/9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2102436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23C319-9A27-43A9-BEA0-8656C4C768A0}" type="datetime1">
              <a:rPr kumimoji="1" lang="ja-JP" altLang="en-US" smtClean="0"/>
              <a:t>2020/1/9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3973305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lvl1pPr marL="0" indent="0">
              <a:defRPr/>
            </a:lvl1pPr>
          </a:lstStyle>
          <a:p>
            <a:r>
              <a:rPr lang="ja-JP" altLang="en-US" dirty="0"/>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86EB5BB-6C17-4F9F-B6BA-829A9272EFCE}" type="datetime1">
              <a:rPr kumimoji="1" lang="ja-JP" altLang="en-US" smtClean="0"/>
              <a:t>2020/1/9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2344369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530"/>
            <a:ext cx="12192000" cy="540000"/>
          </a:xfrm>
          <a:solidFill>
            <a:schemeClr val="tx1">
              <a:lumMod val="75000"/>
              <a:lumOff val="25000"/>
            </a:schemeClr>
          </a:solidFill>
        </p:spPr>
        <p:txBody>
          <a:bodyPr/>
          <a:lstStyle>
            <a:lvl1pPr>
              <a:defRPr>
                <a:solidFill>
                  <a:schemeClr val="bg1"/>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821267" y="588960"/>
            <a:ext cx="10549466" cy="5632451"/>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80EC057-7CED-4575-A4F4-A8608BEFF45C}" type="datetime1">
              <a:rPr kumimoji="1" lang="ja-JP" altLang="en-US" smtClean="0"/>
              <a:t>2020/1/9</a:t>
            </a:fld>
            <a:endParaRPr kumimoji="1" lang="ja-JP" altLang="en-US"/>
          </a:p>
        </p:txBody>
      </p:sp>
      <p:sp>
        <p:nvSpPr>
          <p:cNvPr id="5" name="Footer Placeholder 4"/>
          <p:cNvSpPr>
            <a:spLocks noGrp="1"/>
          </p:cNvSpPr>
          <p:nvPr>
            <p:ph type="ftr" sz="quarter" idx="11"/>
          </p:nvPr>
        </p:nvSpPr>
        <p:spPr>
          <a:xfrm>
            <a:off x="821267" y="6283324"/>
            <a:ext cx="6559454" cy="365125"/>
          </a:xfrm>
        </p:spPr>
        <p:txBody>
          <a:bodyPr/>
          <a:lstStyle/>
          <a:p>
            <a:endParaRPr kumimoji="1" lang="ja-JP" altLang="en-US" dirty="0"/>
          </a:p>
        </p:txBody>
      </p:sp>
      <p:sp>
        <p:nvSpPr>
          <p:cNvPr id="6" name="Slide Number Placeholder 5"/>
          <p:cNvSpPr>
            <a:spLocks noGrp="1"/>
          </p:cNvSpPr>
          <p:nvPr>
            <p:ph type="sldNum" sz="quarter" idx="12"/>
          </p:nvPr>
        </p:nvSpPr>
        <p:spPr>
          <a:xfrm>
            <a:off x="10276321" y="6283323"/>
            <a:ext cx="1094412" cy="365125"/>
          </a:xfrm>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187082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a:noFill/>
        </p:spPr>
        <p:txBody>
          <a:bodyPr anchor="b">
            <a:normAutofit/>
          </a:bodyPr>
          <a:lstStyle>
            <a:lvl1pPr marL="0" indent="0">
              <a:defRPr sz="3600">
                <a:solidFill>
                  <a:schemeClr val="tx1"/>
                </a:solidFill>
              </a:defRPr>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539F199-89BB-4095-9479-A4329583F65F}" type="datetime1">
              <a:rPr kumimoji="1" lang="ja-JP" altLang="en-US" smtClean="0"/>
              <a:t>2020/1/9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106847411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530"/>
            <a:ext cx="12192000" cy="540000"/>
          </a:xfrm>
          <a:solidFill>
            <a:schemeClr val="tx1">
              <a:lumMod val="75000"/>
              <a:lumOff val="25000"/>
            </a:schemeClr>
          </a:solidFill>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850902" y="584201"/>
            <a:ext cx="5168898" cy="561340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6172200" y="584201"/>
            <a:ext cx="5187948" cy="56134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F992EF7-AC0D-4550-8D00-C8D865DB14CE}" type="datetime1">
              <a:rPr kumimoji="1" lang="ja-JP" altLang="en-US" smtClean="0"/>
              <a:t>2020/1/9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1911059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40000"/>
          </a:xfrm>
        </p:spPr>
        <p:txBody>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50902" y="602981"/>
            <a:ext cx="5168900" cy="828000"/>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50902" y="1488007"/>
            <a:ext cx="5168900" cy="476701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096000" y="602981"/>
            <a:ext cx="5264148" cy="828000"/>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096000" y="1488007"/>
            <a:ext cx="5264148" cy="4767012"/>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Date Placeholder 6"/>
          <p:cNvSpPr>
            <a:spLocks noGrp="1"/>
          </p:cNvSpPr>
          <p:nvPr>
            <p:ph type="dt" sz="half" idx="10"/>
          </p:nvPr>
        </p:nvSpPr>
        <p:spPr/>
        <p:txBody>
          <a:bodyPr/>
          <a:lstStyle/>
          <a:p>
            <a:fld id="{7A742813-F593-4CDF-9967-074A42FA965C}" type="datetime1">
              <a:rPr kumimoji="1" lang="ja-JP" altLang="en-US" smtClean="0"/>
              <a:t>2020/1/9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105268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530"/>
            <a:ext cx="12192000" cy="540000"/>
          </a:xfrm>
        </p:spPr>
        <p:txBody>
          <a:body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3B3BE895-5373-4106-8AA7-2FE0E4C8AE77}" type="datetime1">
              <a:rPr kumimoji="1" lang="ja-JP" altLang="en-US" smtClean="0"/>
              <a:t>2020/1/9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2963015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CF9532-AB3D-413D-BEEC-AB5228C034AD}" type="datetime1">
              <a:rPr kumimoji="1" lang="ja-JP" altLang="en-US" smtClean="0"/>
              <a:t>2020/1/9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2063093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50901" y="609601"/>
            <a:ext cx="4151841" cy="1639884"/>
          </a:xfrm>
        </p:spPr>
        <p:txBody>
          <a:bodyPr anchor="b"/>
          <a:lstStyle>
            <a:lvl1pPr marL="0" indent="0">
              <a:defRPr sz="32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5156200" y="592666"/>
            <a:ext cx="6203948"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50901" y="2249486"/>
            <a:ext cx="415184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3EABDC-8645-479B-B3B2-DC208B09BD01}" type="datetime1">
              <a:rPr kumimoji="1" lang="ja-JP" altLang="en-US" smtClean="0"/>
              <a:t>2020/1/9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402242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50901" y="609600"/>
            <a:ext cx="6225020" cy="1639886"/>
          </a:xfrm>
        </p:spPr>
        <p:txBody>
          <a:bodyPr anchor="b"/>
          <a:lstStyle>
            <a:lvl1pPr marL="0" indent="0">
              <a:defRPr sz="3200"/>
            </a:lvl1pPr>
          </a:lstStyle>
          <a:p>
            <a:r>
              <a:rPr lang="ja-JP" altLang="en-US" dirty="0"/>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50902" y="2249486"/>
            <a:ext cx="6225020"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69793B5-8243-4D04-8CA2-2E3CF30C7F75}" type="datetime1">
              <a:rPr kumimoji="1" lang="ja-JP" altLang="en-US" smtClean="0"/>
              <a:t>2020/1/9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3652834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88" y="530"/>
            <a:ext cx="12215816" cy="526520"/>
          </a:xfrm>
          <a:prstGeom prst="rect">
            <a:avLst/>
          </a:prstGeom>
          <a:solidFill>
            <a:schemeClr val="tx1">
              <a:lumMod val="75000"/>
              <a:lumOff val="25000"/>
            </a:schemeClr>
          </a:solidFill>
        </p:spPr>
        <p:txBody>
          <a:bodyPr vert="horz" lIns="91440" tIns="45720" rIns="91440" bIns="45720" rtlCol="0" anchor="ctr">
            <a:normAutofit/>
          </a:bodyPr>
          <a:lstStyle/>
          <a:p>
            <a:endParaRPr lang="en-US" dirty="0"/>
          </a:p>
        </p:txBody>
      </p:sp>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background"/>
          <p:cNvGrpSpPr/>
          <p:nvPr/>
        </p:nvGrpSpPr>
        <p:grpSpPr>
          <a:xfrm>
            <a:off x="-14288" y="0"/>
            <a:ext cx="12053888" cy="6858001"/>
            <a:chOff x="-14288" y="0"/>
            <a:chExt cx="12053888" cy="6858001"/>
          </a:xfrm>
          <a:gradFill flip="none" rotWithShape="1">
            <a:gsLst>
              <a:gs pos="0">
                <a:schemeClr val="accent2">
                  <a:lumMod val="20000"/>
                  <a:lumOff val="80000"/>
                </a:schemeClr>
              </a:gs>
              <a:gs pos="100000">
                <a:schemeClr val="accent2"/>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3" name="Text Placeholder 2"/>
          <p:cNvSpPr>
            <a:spLocks noGrp="1"/>
          </p:cNvSpPr>
          <p:nvPr>
            <p:ph type="body" idx="1"/>
          </p:nvPr>
        </p:nvSpPr>
        <p:spPr>
          <a:xfrm>
            <a:off x="850901" y="588960"/>
            <a:ext cx="10509247" cy="5632451"/>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7456921" y="6283325"/>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9ECB581-FD98-4B3C-9041-7C0200B3FA52}" type="datetime1">
              <a:rPr kumimoji="1" lang="ja-JP" altLang="en-US" smtClean="0"/>
              <a:t>2020/1/9</a:t>
            </a:fld>
            <a:endParaRPr kumimoji="1" lang="ja-JP" altLang="en-US"/>
          </a:p>
        </p:txBody>
      </p:sp>
      <p:sp>
        <p:nvSpPr>
          <p:cNvPr id="5" name="Footer Placeholder 4"/>
          <p:cNvSpPr>
            <a:spLocks noGrp="1"/>
          </p:cNvSpPr>
          <p:nvPr>
            <p:ph type="ftr" sz="quarter" idx="3"/>
          </p:nvPr>
        </p:nvSpPr>
        <p:spPr>
          <a:xfrm>
            <a:off x="850901" y="6283324"/>
            <a:ext cx="652981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10276321" y="6283323"/>
            <a:ext cx="108382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913661-F131-4048-9CD5-37102BE044F2}" type="slidenum">
              <a:rPr kumimoji="1" lang="ja-JP" altLang="en-US" smtClean="0"/>
              <a:t>‹#›</a:t>
            </a:fld>
            <a:endParaRPr kumimoji="1" lang="ja-JP" altLang="en-US"/>
          </a:p>
        </p:txBody>
      </p:sp>
    </p:spTree>
    <p:extLst>
      <p:ext uri="{BB962C8B-B14F-4D97-AF65-F5344CB8AC3E}">
        <p14:creationId xmlns:p14="http://schemas.microsoft.com/office/powerpoint/2010/main" val="121369727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marL="982663" indent="0" algn="l" defTabSz="914400" rtl="0" eaLnBrk="1" latinLnBrk="0" hangingPunct="1">
        <a:lnSpc>
          <a:spcPct val="90000"/>
        </a:lnSpc>
        <a:spcBef>
          <a:spcPct val="0"/>
        </a:spcBef>
        <a:buNone/>
        <a:defRPr kumimoji="1" sz="3600" kern="1200" cap="all" baseline="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iliumph/KerasBeginne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Riliumph/PyTorchBeginner"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neurohive.io/en/popular-networks/vgg16/"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deepage.net/deep_learning/2016/11/07/convolutional_neural_network.html"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ytorch.org/docs/stable/torchvision/models.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image-net.org/challenges/LSVRC/"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pytorch.org/docs/master/torchvision/models.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images.nvidia.com/content/APAC/blog/jp/whats-difference-ai-ml-dlai/Deep_Learning_Icons_R5_LR_JP.p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hyperlink" Target="https://www.hellocybernetics.tech/entry/2016/04/21/132645"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hyperlink" Target="https://brohrer.github.io/how_convolutional_neural_networks_work.html" TargetMode="External"/><Relationship Id="rId5" Type="http://schemas.openxmlformats.org/officeDocument/2006/relationships/image" Target="../media/image51.emf"/><Relationship Id="rId4"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9BE7DD-1BAD-4EBA-809A-B2F71115432E}"/>
              </a:ext>
            </a:extLst>
          </p:cNvPr>
          <p:cNvSpPr>
            <a:spLocks noGrp="1"/>
          </p:cNvSpPr>
          <p:nvPr>
            <p:ph type="ctrTitle"/>
          </p:nvPr>
        </p:nvSpPr>
        <p:spPr/>
        <p:txBody>
          <a:bodyPr/>
          <a:lstStyle/>
          <a:p>
            <a:r>
              <a:rPr kumimoji="1" lang="en-US" altLang="ja-JP" dirty="0"/>
              <a:t>PYTORCH </a:t>
            </a:r>
            <a:r>
              <a:rPr kumimoji="1" lang="ja-JP" altLang="en-US" dirty="0"/>
              <a:t>初心者向けハンズオン</a:t>
            </a:r>
          </a:p>
        </p:txBody>
      </p:sp>
      <p:sp>
        <p:nvSpPr>
          <p:cNvPr id="3" name="字幕 2">
            <a:extLst>
              <a:ext uri="{FF2B5EF4-FFF2-40B4-BE49-F238E27FC236}">
                <a16:creationId xmlns:a16="http://schemas.microsoft.com/office/drawing/2014/main" id="{64078092-85CD-4749-87CF-D658CDAA2D0A}"/>
              </a:ext>
            </a:extLst>
          </p:cNvPr>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3778884489"/>
      </p:ext>
    </p:extLst>
  </p:cSld>
  <p:clrMapOvr>
    <a:masterClrMapping/>
  </p:clrMapOvr>
  <mc:AlternateContent xmlns:mc="http://schemas.openxmlformats.org/markup-compatibility/2006" xmlns:p14="http://schemas.microsoft.com/office/powerpoint/2010/main">
    <mc:Choice Requires="p14">
      <p:transition spd="slow" p14:dur="2000" advTm="768"/>
    </mc:Choice>
    <mc:Fallback xmlns="">
      <p:transition spd="slow" advTm="7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kumimoji="1" lang="en-US" altLang="ja-JP" dirty="0" err="1"/>
              <a:t>Jupyter</a:t>
            </a:r>
            <a:r>
              <a:rPr kumimoji="1" lang="en-US" altLang="ja-JP" dirty="0"/>
              <a:t> Notebook</a:t>
            </a:r>
            <a:r>
              <a:rPr kumimoji="1" lang="ja-JP" altLang="en-US" dirty="0"/>
              <a:t>の利用方法</a:t>
            </a:r>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p:txBody>
          <a:bodyPr>
            <a:normAutofit/>
          </a:bodyPr>
          <a:lstStyle/>
          <a:p>
            <a:r>
              <a:rPr lang="ja-JP" altLang="en-US" sz="2000" dirty="0">
                <a:hlinkClick r:id="rId3">
                  <a:extLst>
                    <a:ext uri="{A12FA001-AC4F-418D-AE19-62706E023703}">
                      <ahyp:hlinkClr xmlns:ahyp="http://schemas.microsoft.com/office/drawing/2018/hyperlinkcolor" val="tx"/>
                    </a:ext>
                  </a:extLst>
                </a:hlinkClick>
              </a:rPr>
              <a:t>リポジトリ・リンク</a:t>
            </a:r>
            <a:endParaRPr lang="en-US" altLang="ja-JP" sz="2000" dirty="0">
              <a:hlinkClick r:id="rId3">
                <a:extLst>
                  <a:ext uri="{A12FA001-AC4F-418D-AE19-62706E023703}">
                    <ahyp:hlinkClr xmlns:ahyp="http://schemas.microsoft.com/office/drawing/2018/hyperlinkcolor" val="tx"/>
                  </a:ext>
                </a:extLst>
              </a:hlinkClick>
            </a:endParaRPr>
          </a:p>
          <a:p>
            <a:pPr lvl="1"/>
            <a:r>
              <a:rPr lang="en-US" altLang="ja-JP" sz="1800" dirty="0">
                <a:hlinkClick r:id="rId4"/>
              </a:rPr>
              <a:t>https://github.com/Riliumph/PyTorchBeginner</a:t>
            </a:r>
            <a:endParaRPr lang="en-US" altLang="ja-JP" sz="1800" dirty="0"/>
          </a:p>
          <a:p>
            <a:r>
              <a:rPr lang="en-US" altLang="ja-JP" sz="2000" dirty="0"/>
              <a:t>Google Drive</a:t>
            </a:r>
            <a:r>
              <a:rPr lang="ja-JP" altLang="en-US" sz="2000" dirty="0"/>
              <a:t>の直下に</a:t>
            </a:r>
            <a:r>
              <a:rPr lang="en-US" altLang="ja-JP" sz="2000" dirty="0" err="1"/>
              <a:t>ColabNotebooks</a:t>
            </a:r>
            <a:r>
              <a:rPr lang="ja-JP" altLang="en-US" sz="2000" dirty="0"/>
              <a:t>ディレクトリを作成</a:t>
            </a:r>
            <a:endParaRPr lang="en-US" altLang="ja-JP" sz="2000" dirty="0"/>
          </a:p>
          <a:p>
            <a:r>
              <a:rPr lang="ja-JP" altLang="en-US" sz="2000" dirty="0"/>
              <a:t>「バックアップと同期」をダウンロード</a:t>
            </a:r>
            <a:endParaRPr lang="en-US" altLang="ja-JP" sz="2000" dirty="0"/>
          </a:p>
          <a:p>
            <a:r>
              <a:rPr lang="en-US" altLang="ja-JP" sz="2000" dirty="0" err="1"/>
              <a:t>ColabNotebook</a:t>
            </a:r>
            <a:r>
              <a:rPr lang="ja-JP" altLang="en-US" sz="2000" dirty="0"/>
              <a:t>のみをローカルに同期</a:t>
            </a:r>
            <a:endParaRPr lang="en-US" altLang="ja-JP" sz="2000" dirty="0"/>
          </a:p>
          <a:p>
            <a:pPr lvl="1"/>
            <a:r>
              <a:rPr lang="ja-JP" altLang="en-US" sz="1800" dirty="0"/>
              <a:t>バックアップと同期の</a:t>
            </a:r>
            <a:r>
              <a:rPr lang="en-US" altLang="ja-JP" sz="1800" dirty="0"/>
              <a:t>【</a:t>
            </a:r>
            <a:r>
              <a:rPr lang="ja-JP" altLang="en-US" sz="1800" dirty="0"/>
              <a:t>設定</a:t>
            </a:r>
            <a:r>
              <a:rPr lang="en-US" altLang="ja-JP" sz="1800" dirty="0"/>
              <a:t>】-【Google Drive</a:t>
            </a:r>
            <a:r>
              <a:rPr lang="ja-JP" altLang="en-US" sz="1800" dirty="0"/>
              <a:t>一部のフォルダを同期</a:t>
            </a:r>
            <a:r>
              <a:rPr lang="en-US" altLang="ja-JP" sz="1800" dirty="0"/>
              <a:t>】</a:t>
            </a:r>
            <a:r>
              <a:rPr lang="ja-JP" altLang="en-US" sz="1800" dirty="0"/>
              <a:t>から選択</a:t>
            </a:r>
            <a:endParaRPr lang="en-US" altLang="ja-JP" sz="1800" dirty="0"/>
          </a:p>
          <a:p>
            <a:r>
              <a:rPr lang="en-US" altLang="ja-JP" sz="2000" dirty="0" err="1"/>
              <a:t>ColabNotebook</a:t>
            </a:r>
            <a:r>
              <a:rPr lang="ja-JP" altLang="en-US" sz="2000" dirty="0"/>
              <a:t>内でリポジトリを</a:t>
            </a:r>
            <a:r>
              <a:rPr lang="en-US" altLang="ja-JP" sz="2000" dirty="0"/>
              <a:t>git clone</a:t>
            </a:r>
          </a:p>
          <a:p>
            <a:pPr lvl="1"/>
            <a:r>
              <a:rPr lang="en-US" altLang="ja-JP" sz="1800" dirty="0"/>
              <a:t>Zip</a:t>
            </a:r>
            <a:r>
              <a:rPr lang="ja-JP" altLang="en-US" sz="1800" dirty="0"/>
              <a:t>ファイルを解凍でも可</a:t>
            </a:r>
            <a:endParaRPr lang="en-US" altLang="ja-JP" sz="1800" dirty="0"/>
          </a:p>
          <a:p>
            <a:endParaRPr lang="en-US" altLang="ja-JP" sz="2000" dirty="0"/>
          </a:p>
        </p:txBody>
      </p:sp>
    </p:spTree>
    <p:extLst>
      <p:ext uri="{BB962C8B-B14F-4D97-AF65-F5344CB8AC3E}">
        <p14:creationId xmlns:p14="http://schemas.microsoft.com/office/powerpoint/2010/main" val="845578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1E74C-67F6-4CFD-9577-A70E3E11535C}"/>
              </a:ext>
            </a:extLst>
          </p:cNvPr>
          <p:cNvSpPr>
            <a:spLocks noGrp="1"/>
          </p:cNvSpPr>
          <p:nvPr>
            <p:ph type="title"/>
          </p:nvPr>
        </p:nvSpPr>
        <p:spPr/>
        <p:txBody>
          <a:bodyPr>
            <a:normAutofit fontScale="90000"/>
          </a:bodyPr>
          <a:lstStyle/>
          <a:p>
            <a:r>
              <a:rPr kumimoji="1" lang="en-US" altLang="ja-JP" dirty="0"/>
              <a:t>Google </a:t>
            </a:r>
            <a:r>
              <a:rPr kumimoji="1" lang="en-US" altLang="ja-JP" dirty="0" err="1"/>
              <a:t>Colaboratory</a:t>
            </a:r>
            <a:r>
              <a:rPr kumimoji="1" lang="ja-JP" altLang="en-US" dirty="0"/>
              <a:t>の環境設定</a:t>
            </a:r>
          </a:p>
        </p:txBody>
      </p:sp>
      <p:sp>
        <p:nvSpPr>
          <p:cNvPr id="3" name="コンテンツ プレースホルダー 2">
            <a:extLst>
              <a:ext uri="{FF2B5EF4-FFF2-40B4-BE49-F238E27FC236}">
                <a16:creationId xmlns:a16="http://schemas.microsoft.com/office/drawing/2014/main" id="{CA16AB99-74E6-4D1F-8AEA-1DABA61D4EC1}"/>
              </a:ext>
            </a:extLst>
          </p:cNvPr>
          <p:cNvSpPr>
            <a:spLocks noGrp="1"/>
          </p:cNvSpPr>
          <p:nvPr>
            <p:ph idx="1"/>
          </p:nvPr>
        </p:nvSpPr>
        <p:spPr/>
        <p:txBody>
          <a:bodyPr/>
          <a:lstStyle/>
          <a:p>
            <a:r>
              <a:rPr lang="en-US" altLang="ja-JP" sz="2000" dirty="0"/>
              <a:t>GPU</a:t>
            </a:r>
            <a:r>
              <a:rPr lang="ja-JP" altLang="en-US" sz="2000" dirty="0"/>
              <a:t>モードへの遷移</a:t>
            </a:r>
            <a:endParaRPr lang="en-US" altLang="ja-JP" sz="2000" dirty="0"/>
          </a:p>
          <a:p>
            <a:pPr lvl="1"/>
            <a:r>
              <a:rPr lang="en-US" altLang="ja-JP" sz="1800" dirty="0"/>
              <a:t>【</a:t>
            </a:r>
            <a:r>
              <a:rPr lang="ja-JP" altLang="en-US" sz="1800" dirty="0"/>
              <a:t>ランタイム</a:t>
            </a:r>
            <a:r>
              <a:rPr lang="en-US" altLang="ja-JP" sz="1800" dirty="0"/>
              <a:t>】-【</a:t>
            </a:r>
            <a:r>
              <a:rPr lang="ja-JP" altLang="en-US" sz="1800" dirty="0"/>
              <a:t>ランタイムのタイプを変更</a:t>
            </a:r>
            <a:r>
              <a:rPr lang="en-US" altLang="ja-JP" sz="1800" dirty="0"/>
              <a:t>】-【</a:t>
            </a:r>
            <a:r>
              <a:rPr lang="ja-JP" altLang="en-US" sz="1800" dirty="0"/>
              <a:t>ハードウェアアクセラレータ</a:t>
            </a:r>
            <a:r>
              <a:rPr lang="en-US" altLang="ja-JP" sz="1800" dirty="0"/>
              <a:t>】</a:t>
            </a:r>
            <a:r>
              <a:rPr lang="ja-JP" altLang="en-US" sz="1800" dirty="0"/>
              <a:t>を変更</a:t>
            </a:r>
            <a:endParaRPr lang="en-US" altLang="ja-JP" sz="1800" dirty="0"/>
          </a:p>
          <a:p>
            <a:endParaRPr lang="en-US" altLang="ja-JP" dirty="0"/>
          </a:p>
        </p:txBody>
      </p:sp>
      <p:pic>
        <p:nvPicPr>
          <p:cNvPr id="6" name="図 5">
            <a:extLst>
              <a:ext uri="{FF2B5EF4-FFF2-40B4-BE49-F238E27FC236}">
                <a16:creationId xmlns:a16="http://schemas.microsoft.com/office/drawing/2014/main" id="{2CB91A2F-5576-4BAE-8DA5-903D88E26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144" y="1603419"/>
            <a:ext cx="4896533" cy="3077004"/>
          </a:xfrm>
          <a:prstGeom prst="rect">
            <a:avLst/>
          </a:prstGeom>
        </p:spPr>
      </p:pic>
      <p:sp>
        <p:nvSpPr>
          <p:cNvPr id="7" name="正方形/長方形 6">
            <a:extLst>
              <a:ext uri="{FF2B5EF4-FFF2-40B4-BE49-F238E27FC236}">
                <a16:creationId xmlns:a16="http://schemas.microsoft.com/office/drawing/2014/main" id="{EAF757BD-5655-450D-8B7C-2D4C33B31915}"/>
              </a:ext>
            </a:extLst>
          </p:cNvPr>
          <p:cNvSpPr/>
          <p:nvPr/>
        </p:nvSpPr>
        <p:spPr>
          <a:xfrm>
            <a:off x="3646967" y="4827181"/>
            <a:ext cx="4869712" cy="3934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※GPU</a:t>
            </a:r>
            <a:r>
              <a:rPr kumimoji="1" lang="ja-JP" altLang="en-US" dirty="0">
                <a:solidFill>
                  <a:schemeClr val="tx1"/>
                </a:solidFill>
              </a:rPr>
              <a:t>で動作させるには</a:t>
            </a:r>
            <a:r>
              <a:rPr kumimoji="1" lang="en-US" altLang="ja-JP" dirty="0">
                <a:solidFill>
                  <a:schemeClr val="tx1"/>
                </a:solidFill>
              </a:rPr>
              <a:t>GPU</a:t>
            </a:r>
            <a:r>
              <a:rPr kumimoji="1" lang="ja-JP" altLang="en-US" dirty="0">
                <a:solidFill>
                  <a:schemeClr val="tx1"/>
                </a:solidFill>
              </a:rPr>
              <a:t>用のコードが必要</a:t>
            </a:r>
            <a:endParaRPr kumimoji="1" lang="en-US" altLang="ja-JP" dirty="0">
              <a:solidFill>
                <a:schemeClr val="tx1"/>
              </a:solidFill>
            </a:endParaRPr>
          </a:p>
        </p:txBody>
      </p:sp>
    </p:spTree>
    <p:extLst>
      <p:ext uri="{BB962C8B-B14F-4D97-AF65-F5344CB8AC3E}">
        <p14:creationId xmlns:p14="http://schemas.microsoft.com/office/powerpoint/2010/main" val="2017261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1E74C-67F6-4CFD-9577-A70E3E11535C}"/>
              </a:ext>
            </a:extLst>
          </p:cNvPr>
          <p:cNvSpPr>
            <a:spLocks noGrp="1"/>
          </p:cNvSpPr>
          <p:nvPr>
            <p:ph type="title"/>
          </p:nvPr>
        </p:nvSpPr>
        <p:spPr/>
        <p:txBody>
          <a:bodyPr>
            <a:normAutofit fontScale="90000"/>
          </a:bodyPr>
          <a:lstStyle/>
          <a:p>
            <a:r>
              <a:rPr lang="en-US" altLang="ja-JP" dirty="0"/>
              <a:t>Google </a:t>
            </a:r>
            <a:r>
              <a:rPr lang="en-US" altLang="ja-JP" dirty="0" err="1"/>
              <a:t>Colaboratory</a:t>
            </a:r>
            <a:r>
              <a:rPr lang="ja-JP" altLang="en-US" dirty="0"/>
              <a:t>の環境を調査してみる</a:t>
            </a:r>
            <a:endParaRPr lang="en-US" altLang="ja-JP" dirty="0"/>
          </a:p>
        </p:txBody>
      </p:sp>
      <p:sp>
        <p:nvSpPr>
          <p:cNvPr id="3" name="コンテンツ プレースホルダー 2">
            <a:extLst>
              <a:ext uri="{FF2B5EF4-FFF2-40B4-BE49-F238E27FC236}">
                <a16:creationId xmlns:a16="http://schemas.microsoft.com/office/drawing/2014/main" id="{CA16AB99-74E6-4D1F-8AEA-1DABA61D4EC1}"/>
              </a:ext>
            </a:extLst>
          </p:cNvPr>
          <p:cNvSpPr>
            <a:spLocks noGrp="1"/>
          </p:cNvSpPr>
          <p:nvPr>
            <p:ph idx="1"/>
          </p:nvPr>
        </p:nvSpPr>
        <p:spPr>
          <a:xfrm>
            <a:off x="1141412" y="588960"/>
            <a:ext cx="9905999" cy="5632451"/>
          </a:xfrm>
        </p:spPr>
        <p:txBody>
          <a:bodyPr>
            <a:normAutofit/>
          </a:bodyPr>
          <a:lstStyle/>
          <a:p>
            <a:r>
              <a:rPr lang="en-US" altLang="ja-JP" sz="2000" dirty="0"/>
              <a:t>Linux</a:t>
            </a:r>
            <a:r>
              <a:rPr lang="ja-JP" altLang="en-US" sz="2000" dirty="0"/>
              <a:t>コマンドを実行する場合は、コマンドの先頭に「</a:t>
            </a:r>
            <a:r>
              <a:rPr lang="en-US" altLang="ja-JP" sz="2000" dirty="0"/>
              <a:t>!</a:t>
            </a:r>
            <a:r>
              <a:rPr lang="ja-JP" altLang="en-US" sz="2000" dirty="0"/>
              <a:t>」を入力すること</a:t>
            </a:r>
            <a:endParaRPr lang="en-US" altLang="ja-JP" sz="2000" dirty="0"/>
          </a:p>
          <a:p>
            <a:pPr lvl="1"/>
            <a:r>
              <a:rPr lang="en-US" altLang="ja-JP" sz="1800" dirty="0"/>
              <a:t>%</a:t>
            </a:r>
            <a:r>
              <a:rPr lang="en-US" altLang="ja-JP" sz="1800" dirty="0" err="1"/>
              <a:t>automagic</a:t>
            </a:r>
            <a:r>
              <a:rPr lang="ja-JP" altLang="en-US" sz="1800" dirty="0"/>
              <a:t>が</a:t>
            </a:r>
            <a:r>
              <a:rPr lang="en-US" altLang="ja-JP" sz="1800" dirty="0"/>
              <a:t>on</a:t>
            </a:r>
            <a:r>
              <a:rPr lang="ja-JP" altLang="en-US" sz="1800" dirty="0"/>
              <a:t>の環境では「</a:t>
            </a:r>
            <a:r>
              <a:rPr lang="en-US" altLang="ja-JP" sz="1800" dirty="0"/>
              <a:t>!</a:t>
            </a:r>
            <a:r>
              <a:rPr lang="ja-JP" altLang="en-US" sz="1800" dirty="0"/>
              <a:t>」は必要ない</a:t>
            </a:r>
            <a:endParaRPr lang="en-US" altLang="ja-JP" sz="1800" dirty="0"/>
          </a:p>
        </p:txBody>
      </p:sp>
      <p:grpSp>
        <p:nvGrpSpPr>
          <p:cNvPr id="14" name="グループ化 13">
            <a:extLst>
              <a:ext uri="{FF2B5EF4-FFF2-40B4-BE49-F238E27FC236}">
                <a16:creationId xmlns:a16="http://schemas.microsoft.com/office/drawing/2014/main" id="{D09E4DD7-58A7-4BC8-88D1-C59F256572A0}"/>
              </a:ext>
            </a:extLst>
          </p:cNvPr>
          <p:cNvGrpSpPr/>
          <p:nvPr/>
        </p:nvGrpSpPr>
        <p:grpSpPr>
          <a:xfrm>
            <a:off x="1141412" y="1649556"/>
            <a:ext cx="9905999" cy="728546"/>
            <a:chOff x="1141412" y="1149825"/>
            <a:chExt cx="9905999" cy="728546"/>
          </a:xfrm>
        </p:grpSpPr>
        <p:sp>
          <p:nvSpPr>
            <p:cNvPr id="4" name="正方形/長方形 3">
              <a:extLst>
                <a:ext uri="{FF2B5EF4-FFF2-40B4-BE49-F238E27FC236}">
                  <a16:creationId xmlns:a16="http://schemas.microsoft.com/office/drawing/2014/main" id="{8783DC61-E092-43D2-8C5E-F640706C3C45}"/>
                </a:ext>
              </a:extLst>
            </p:cNvPr>
            <p:cNvSpPr/>
            <p:nvPr/>
          </p:nvSpPr>
          <p:spPr>
            <a:xfrm>
              <a:off x="1141412" y="1518371"/>
              <a:ext cx="9905999"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ea typeface="Roboto" panose="02000000000000000000" pitchFamily="2" charset="0"/>
                  <a:cs typeface="Roboto" panose="02000000000000000000" pitchFamily="2" charset="0"/>
                </a:rPr>
                <a:t>!cat /proc/</a:t>
              </a:r>
              <a:r>
                <a:rPr lang="en-US" altLang="ja-JP" dirty="0" err="1">
                  <a:solidFill>
                    <a:schemeClr val="tx1"/>
                  </a:solidFill>
                  <a:ea typeface="Roboto" panose="02000000000000000000" pitchFamily="2" charset="0"/>
                  <a:cs typeface="Roboto" panose="02000000000000000000" pitchFamily="2" charset="0"/>
                </a:rPr>
                <a:t>cpuinfo</a:t>
              </a:r>
              <a:endParaRPr lang="en-US" altLang="ja-JP" dirty="0">
                <a:solidFill>
                  <a:schemeClr val="tx1"/>
                </a:solidFill>
                <a:ea typeface="Roboto" panose="02000000000000000000" pitchFamily="2" charset="0"/>
                <a:cs typeface="Roboto" panose="02000000000000000000" pitchFamily="2" charset="0"/>
              </a:endParaRPr>
            </a:p>
          </p:txBody>
        </p:sp>
        <p:sp>
          <p:nvSpPr>
            <p:cNvPr id="5" name="正方形/長方形 4">
              <a:extLst>
                <a:ext uri="{FF2B5EF4-FFF2-40B4-BE49-F238E27FC236}">
                  <a16:creationId xmlns:a16="http://schemas.microsoft.com/office/drawing/2014/main" id="{975CB6EA-9D5E-4155-949C-AC287F1AC2D0}"/>
                </a:ext>
              </a:extLst>
            </p:cNvPr>
            <p:cNvSpPr/>
            <p:nvPr/>
          </p:nvSpPr>
          <p:spPr>
            <a:xfrm>
              <a:off x="1141412" y="1149825"/>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CPU</a:t>
              </a:r>
              <a:r>
                <a:rPr lang="ja-JP" altLang="en-US" dirty="0">
                  <a:solidFill>
                    <a:schemeClr val="tx1"/>
                  </a:solidFill>
                </a:rPr>
                <a:t>情報の確認</a:t>
              </a:r>
              <a:endParaRPr lang="en-US" altLang="ja-JP" dirty="0">
                <a:solidFill>
                  <a:schemeClr val="tx1"/>
                </a:solidFill>
              </a:endParaRPr>
            </a:p>
          </p:txBody>
        </p:sp>
      </p:grpSp>
      <p:grpSp>
        <p:nvGrpSpPr>
          <p:cNvPr id="15" name="グループ化 14">
            <a:extLst>
              <a:ext uri="{FF2B5EF4-FFF2-40B4-BE49-F238E27FC236}">
                <a16:creationId xmlns:a16="http://schemas.microsoft.com/office/drawing/2014/main" id="{53796810-ACF8-4832-83B4-DA73DF94C23C}"/>
              </a:ext>
            </a:extLst>
          </p:cNvPr>
          <p:cNvGrpSpPr/>
          <p:nvPr/>
        </p:nvGrpSpPr>
        <p:grpSpPr>
          <a:xfrm>
            <a:off x="1141412" y="2547740"/>
            <a:ext cx="9905999" cy="745721"/>
            <a:chOff x="1141412" y="1957802"/>
            <a:chExt cx="9905999" cy="745721"/>
          </a:xfrm>
        </p:grpSpPr>
        <p:sp>
          <p:nvSpPr>
            <p:cNvPr id="6" name="正方形/長方形 5">
              <a:extLst>
                <a:ext uri="{FF2B5EF4-FFF2-40B4-BE49-F238E27FC236}">
                  <a16:creationId xmlns:a16="http://schemas.microsoft.com/office/drawing/2014/main" id="{A122F323-3A4A-45B2-B47A-2F4CC8D42AC4}"/>
                </a:ext>
              </a:extLst>
            </p:cNvPr>
            <p:cNvSpPr/>
            <p:nvPr/>
          </p:nvSpPr>
          <p:spPr>
            <a:xfrm>
              <a:off x="1141412" y="2342017"/>
              <a:ext cx="9905999" cy="361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ea typeface="Roboto" panose="02000000000000000000" pitchFamily="2" charset="0"/>
                  <a:cs typeface="Roboto" panose="02000000000000000000" pitchFamily="2" charset="0"/>
                </a:rPr>
                <a:t>!cat /proc/driver/</a:t>
              </a:r>
              <a:r>
                <a:rPr lang="en-US" altLang="ja-JP" dirty="0" err="1">
                  <a:solidFill>
                    <a:schemeClr val="tx1"/>
                  </a:solidFill>
                  <a:ea typeface="Roboto" panose="02000000000000000000" pitchFamily="2" charset="0"/>
                  <a:cs typeface="Roboto" panose="02000000000000000000" pitchFamily="2" charset="0"/>
                </a:rPr>
                <a:t>nvidia</a:t>
              </a:r>
              <a:r>
                <a:rPr lang="en-US" altLang="ja-JP" dirty="0">
                  <a:solidFill>
                    <a:schemeClr val="tx1"/>
                  </a:solidFill>
                  <a:ea typeface="Roboto" panose="02000000000000000000" pitchFamily="2" charset="0"/>
                  <a:cs typeface="Roboto" panose="02000000000000000000" pitchFamily="2" charset="0"/>
                </a:rPr>
                <a:t>/</a:t>
              </a:r>
              <a:r>
                <a:rPr lang="en-US" altLang="ja-JP" dirty="0" err="1">
                  <a:solidFill>
                    <a:schemeClr val="tx1"/>
                  </a:solidFill>
                  <a:ea typeface="Roboto" panose="02000000000000000000" pitchFamily="2" charset="0"/>
                  <a:cs typeface="Roboto" panose="02000000000000000000" pitchFamily="2" charset="0"/>
                </a:rPr>
                <a:t>gpus</a:t>
              </a:r>
              <a:r>
                <a:rPr lang="en-US" altLang="ja-JP" dirty="0">
                  <a:solidFill>
                    <a:schemeClr val="tx1"/>
                  </a:solidFill>
                  <a:ea typeface="Roboto" panose="02000000000000000000" pitchFamily="2" charset="0"/>
                  <a:cs typeface="Roboto" panose="02000000000000000000" pitchFamily="2" charset="0"/>
                </a:rPr>
                <a:t>/0000:00:04.0/information</a:t>
              </a:r>
            </a:p>
          </p:txBody>
        </p:sp>
        <p:sp>
          <p:nvSpPr>
            <p:cNvPr id="7" name="正方形/長方形 6">
              <a:extLst>
                <a:ext uri="{FF2B5EF4-FFF2-40B4-BE49-F238E27FC236}">
                  <a16:creationId xmlns:a16="http://schemas.microsoft.com/office/drawing/2014/main" id="{D72D0323-2855-4E20-BDF0-941418D9B793}"/>
                </a:ext>
              </a:extLst>
            </p:cNvPr>
            <p:cNvSpPr/>
            <p:nvPr/>
          </p:nvSpPr>
          <p:spPr>
            <a:xfrm>
              <a:off x="1141412" y="1957802"/>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GPU</a:t>
              </a:r>
              <a:r>
                <a:rPr lang="ja-JP" altLang="en-US" dirty="0">
                  <a:solidFill>
                    <a:schemeClr val="tx1"/>
                  </a:solidFill>
                </a:rPr>
                <a:t>情報の確認</a:t>
              </a:r>
              <a:endParaRPr lang="en-US" altLang="ja-JP" dirty="0">
                <a:solidFill>
                  <a:schemeClr val="tx1"/>
                </a:solidFill>
              </a:endParaRPr>
            </a:p>
          </p:txBody>
        </p:sp>
      </p:grpSp>
      <p:grpSp>
        <p:nvGrpSpPr>
          <p:cNvPr id="16" name="グループ化 15">
            <a:extLst>
              <a:ext uri="{FF2B5EF4-FFF2-40B4-BE49-F238E27FC236}">
                <a16:creationId xmlns:a16="http://schemas.microsoft.com/office/drawing/2014/main" id="{1ABA3652-0370-4DAC-B476-51C73FF4BA86}"/>
              </a:ext>
            </a:extLst>
          </p:cNvPr>
          <p:cNvGrpSpPr/>
          <p:nvPr/>
        </p:nvGrpSpPr>
        <p:grpSpPr>
          <a:xfrm>
            <a:off x="1141412" y="3471645"/>
            <a:ext cx="9905999" cy="721506"/>
            <a:chOff x="1141412" y="2791713"/>
            <a:chExt cx="9905999" cy="721506"/>
          </a:xfrm>
        </p:grpSpPr>
        <p:sp>
          <p:nvSpPr>
            <p:cNvPr id="8" name="正方形/長方形 7">
              <a:extLst>
                <a:ext uri="{FF2B5EF4-FFF2-40B4-BE49-F238E27FC236}">
                  <a16:creationId xmlns:a16="http://schemas.microsoft.com/office/drawing/2014/main" id="{B04D85C8-D605-4244-A0DF-46CA9716E15B}"/>
                </a:ext>
              </a:extLst>
            </p:cNvPr>
            <p:cNvSpPr/>
            <p:nvPr/>
          </p:nvSpPr>
          <p:spPr>
            <a:xfrm>
              <a:off x="1141412" y="3151713"/>
              <a:ext cx="9905999" cy="361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ea typeface="Roboto" panose="02000000000000000000" pitchFamily="2" charset="0"/>
                  <a:cs typeface="Roboto" panose="02000000000000000000" pitchFamily="2" charset="0"/>
                </a:rPr>
                <a:t>!</a:t>
              </a:r>
              <a:r>
                <a:rPr lang="en-US" altLang="ja-JP" dirty="0" err="1">
                  <a:solidFill>
                    <a:schemeClr val="tx1"/>
                  </a:solidFill>
                  <a:ea typeface="Roboto" panose="02000000000000000000" pitchFamily="2" charset="0"/>
                  <a:cs typeface="Roboto" panose="02000000000000000000" pitchFamily="2" charset="0"/>
                </a:rPr>
                <a:t>nvidia-smi</a:t>
              </a:r>
              <a:endParaRPr lang="en-US" altLang="ja-JP" dirty="0">
                <a:solidFill>
                  <a:schemeClr val="tx1"/>
                </a:solidFill>
                <a:ea typeface="Roboto" panose="02000000000000000000" pitchFamily="2" charset="0"/>
                <a:cs typeface="Roboto" panose="02000000000000000000" pitchFamily="2" charset="0"/>
              </a:endParaRPr>
            </a:p>
          </p:txBody>
        </p:sp>
        <p:sp>
          <p:nvSpPr>
            <p:cNvPr id="9" name="正方形/長方形 8">
              <a:extLst>
                <a:ext uri="{FF2B5EF4-FFF2-40B4-BE49-F238E27FC236}">
                  <a16:creationId xmlns:a16="http://schemas.microsoft.com/office/drawing/2014/main" id="{D4EDA431-70C3-48B7-A304-76139DB4901A}"/>
                </a:ext>
              </a:extLst>
            </p:cNvPr>
            <p:cNvSpPr/>
            <p:nvPr/>
          </p:nvSpPr>
          <p:spPr>
            <a:xfrm>
              <a:off x="1141412" y="2791713"/>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GPU </a:t>
              </a:r>
              <a:r>
                <a:rPr lang="ja-JP" altLang="en-US" dirty="0">
                  <a:solidFill>
                    <a:schemeClr val="tx1"/>
                  </a:solidFill>
                </a:rPr>
                <a:t>ドライバ情報の確認</a:t>
              </a:r>
              <a:endParaRPr lang="en-US" altLang="ja-JP" dirty="0">
                <a:solidFill>
                  <a:schemeClr val="tx1"/>
                </a:solidFill>
              </a:endParaRPr>
            </a:p>
          </p:txBody>
        </p:sp>
      </p:grpSp>
      <p:grpSp>
        <p:nvGrpSpPr>
          <p:cNvPr id="17" name="グループ化 16">
            <a:extLst>
              <a:ext uri="{FF2B5EF4-FFF2-40B4-BE49-F238E27FC236}">
                <a16:creationId xmlns:a16="http://schemas.microsoft.com/office/drawing/2014/main" id="{C56243D7-5339-4B02-B058-B0BCEBB1C727}"/>
              </a:ext>
            </a:extLst>
          </p:cNvPr>
          <p:cNvGrpSpPr/>
          <p:nvPr/>
        </p:nvGrpSpPr>
        <p:grpSpPr>
          <a:xfrm>
            <a:off x="1141412" y="4371335"/>
            <a:ext cx="9905999" cy="703577"/>
            <a:chOff x="1141412" y="3622291"/>
            <a:chExt cx="9905999" cy="703577"/>
          </a:xfrm>
        </p:grpSpPr>
        <p:sp>
          <p:nvSpPr>
            <p:cNvPr id="10" name="正方形/長方形 9">
              <a:extLst>
                <a:ext uri="{FF2B5EF4-FFF2-40B4-BE49-F238E27FC236}">
                  <a16:creationId xmlns:a16="http://schemas.microsoft.com/office/drawing/2014/main" id="{24ECF26C-82B1-462F-A353-3459D46CC103}"/>
                </a:ext>
              </a:extLst>
            </p:cNvPr>
            <p:cNvSpPr/>
            <p:nvPr/>
          </p:nvSpPr>
          <p:spPr>
            <a:xfrm>
              <a:off x="1141412" y="3964362"/>
              <a:ext cx="9905999" cy="361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ea typeface="Roboto" panose="02000000000000000000" pitchFamily="2" charset="0"/>
                  <a:cs typeface="Roboto" panose="02000000000000000000" pitchFamily="2" charset="0"/>
                </a:rPr>
                <a:t>!</a:t>
              </a:r>
              <a:r>
                <a:rPr lang="en-US" altLang="ja-JP" dirty="0" err="1">
                  <a:solidFill>
                    <a:schemeClr val="tx1"/>
                  </a:solidFill>
                  <a:ea typeface="Roboto" panose="02000000000000000000" pitchFamily="2" charset="0"/>
                  <a:cs typeface="Roboto" panose="02000000000000000000" pitchFamily="2" charset="0"/>
                </a:rPr>
                <a:t>nvidia-smi</a:t>
              </a:r>
              <a:endParaRPr lang="en-US" altLang="ja-JP" dirty="0">
                <a:solidFill>
                  <a:schemeClr val="tx1"/>
                </a:solidFill>
                <a:ea typeface="Roboto" panose="02000000000000000000" pitchFamily="2" charset="0"/>
                <a:cs typeface="Roboto" panose="02000000000000000000" pitchFamily="2" charset="0"/>
              </a:endParaRPr>
            </a:p>
          </p:txBody>
        </p:sp>
        <p:sp>
          <p:nvSpPr>
            <p:cNvPr id="11" name="正方形/長方形 10">
              <a:extLst>
                <a:ext uri="{FF2B5EF4-FFF2-40B4-BE49-F238E27FC236}">
                  <a16:creationId xmlns:a16="http://schemas.microsoft.com/office/drawing/2014/main" id="{F3D2EA88-6C00-4376-A5B3-842F01E17CC2}"/>
                </a:ext>
              </a:extLst>
            </p:cNvPr>
            <p:cNvSpPr/>
            <p:nvPr/>
          </p:nvSpPr>
          <p:spPr>
            <a:xfrm>
              <a:off x="1141412" y="3622291"/>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GPU </a:t>
              </a:r>
              <a:r>
                <a:rPr lang="ja-JP" altLang="en-US" dirty="0">
                  <a:solidFill>
                    <a:schemeClr val="tx1"/>
                  </a:solidFill>
                </a:rPr>
                <a:t>ドライバ情報の確認</a:t>
              </a:r>
              <a:endParaRPr lang="en-US" altLang="ja-JP" dirty="0">
                <a:solidFill>
                  <a:schemeClr val="tx1"/>
                </a:solidFill>
              </a:endParaRPr>
            </a:p>
          </p:txBody>
        </p:sp>
      </p:grpSp>
      <p:grpSp>
        <p:nvGrpSpPr>
          <p:cNvPr id="18" name="グループ化 17">
            <a:extLst>
              <a:ext uri="{FF2B5EF4-FFF2-40B4-BE49-F238E27FC236}">
                <a16:creationId xmlns:a16="http://schemas.microsoft.com/office/drawing/2014/main" id="{85F704AC-8B36-4186-9452-47B9CCE00B8C}"/>
              </a:ext>
            </a:extLst>
          </p:cNvPr>
          <p:cNvGrpSpPr/>
          <p:nvPr/>
        </p:nvGrpSpPr>
        <p:grpSpPr>
          <a:xfrm>
            <a:off x="1141411" y="5253095"/>
            <a:ext cx="9905999" cy="728306"/>
            <a:chOff x="1141412" y="4374298"/>
            <a:chExt cx="9905999" cy="728306"/>
          </a:xfrm>
        </p:grpSpPr>
        <p:sp>
          <p:nvSpPr>
            <p:cNvPr id="12" name="正方形/長方形 11">
              <a:extLst>
                <a:ext uri="{FF2B5EF4-FFF2-40B4-BE49-F238E27FC236}">
                  <a16:creationId xmlns:a16="http://schemas.microsoft.com/office/drawing/2014/main" id="{A0463E5D-0AAD-4D95-B5F2-43BDBDB05CA5}"/>
                </a:ext>
              </a:extLst>
            </p:cNvPr>
            <p:cNvSpPr/>
            <p:nvPr/>
          </p:nvSpPr>
          <p:spPr>
            <a:xfrm>
              <a:off x="1141412" y="4741098"/>
              <a:ext cx="9905999" cy="361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ea typeface="Roboto" panose="02000000000000000000" pitchFamily="2" charset="0"/>
                  <a:cs typeface="Roboto" panose="02000000000000000000" pitchFamily="2" charset="0"/>
                </a:rPr>
                <a:t>!</a:t>
              </a:r>
              <a:r>
                <a:rPr lang="en-US" altLang="ja-JP" dirty="0" err="1">
                  <a:solidFill>
                    <a:schemeClr val="tx1"/>
                  </a:solidFill>
                  <a:ea typeface="Roboto" panose="02000000000000000000" pitchFamily="2" charset="0"/>
                  <a:cs typeface="Roboto" panose="02000000000000000000" pitchFamily="2" charset="0"/>
                </a:rPr>
                <a:t>pwd</a:t>
              </a:r>
              <a:endParaRPr lang="en-US" altLang="ja-JP" dirty="0">
                <a:solidFill>
                  <a:schemeClr val="tx1"/>
                </a:solidFill>
                <a:ea typeface="Roboto" panose="02000000000000000000" pitchFamily="2" charset="0"/>
                <a:cs typeface="Roboto" panose="02000000000000000000" pitchFamily="2" charset="0"/>
              </a:endParaRPr>
            </a:p>
          </p:txBody>
        </p:sp>
        <p:sp>
          <p:nvSpPr>
            <p:cNvPr id="13" name="正方形/長方形 12">
              <a:extLst>
                <a:ext uri="{FF2B5EF4-FFF2-40B4-BE49-F238E27FC236}">
                  <a16:creationId xmlns:a16="http://schemas.microsoft.com/office/drawing/2014/main" id="{5B3859A9-8534-44F8-A42B-E817DE209AE4}"/>
                </a:ext>
              </a:extLst>
            </p:cNvPr>
            <p:cNvSpPr/>
            <p:nvPr/>
          </p:nvSpPr>
          <p:spPr>
            <a:xfrm>
              <a:off x="1141412" y="4374298"/>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カレントパスの確認</a:t>
              </a:r>
              <a:endParaRPr lang="en-US" altLang="ja-JP" dirty="0">
                <a:solidFill>
                  <a:schemeClr val="tx1"/>
                </a:solidFill>
              </a:endParaRPr>
            </a:p>
          </p:txBody>
        </p:sp>
      </p:grpSp>
    </p:spTree>
    <p:extLst>
      <p:ext uri="{BB962C8B-B14F-4D97-AF65-F5344CB8AC3E}">
        <p14:creationId xmlns:p14="http://schemas.microsoft.com/office/powerpoint/2010/main" val="1118119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1E74C-67F6-4CFD-9577-A70E3E11535C}"/>
              </a:ext>
            </a:extLst>
          </p:cNvPr>
          <p:cNvSpPr>
            <a:spLocks noGrp="1"/>
          </p:cNvSpPr>
          <p:nvPr>
            <p:ph type="title"/>
          </p:nvPr>
        </p:nvSpPr>
        <p:spPr/>
        <p:txBody>
          <a:bodyPr>
            <a:normAutofit fontScale="90000"/>
          </a:bodyPr>
          <a:lstStyle/>
          <a:p>
            <a:r>
              <a:rPr kumimoji="1" lang="en-US" altLang="ja-JP" dirty="0"/>
              <a:t>Google Drive</a:t>
            </a:r>
            <a:r>
              <a:rPr kumimoji="1" lang="ja-JP" altLang="en-US" dirty="0"/>
              <a:t>との連携</a:t>
            </a:r>
          </a:p>
        </p:txBody>
      </p:sp>
      <p:sp>
        <p:nvSpPr>
          <p:cNvPr id="3" name="コンテンツ プレースホルダー 2">
            <a:extLst>
              <a:ext uri="{FF2B5EF4-FFF2-40B4-BE49-F238E27FC236}">
                <a16:creationId xmlns:a16="http://schemas.microsoft.com/office/drawing/2014/main" id="{CA16AB99-74E6-4D1F-8AEA-1DABA61D4EC1}"/>
              </a:ext>
            </a:extLst>
          </p:cNvPr>
          <p:cNvSpPr>
            <a:spLocks noGrp="1"/>
          </p:cNvSpPr>
          <p:nvPr>
            <p:ph idx="1"/>
          </p:nvPr>
        </p:nvSpPr>
        <p:spPr>
          <a:xfrm>
            <a:off x="821267" y="588960"/>
            <a:ext cx="10549466" cy="5632451"/>
          </a:xfrm>
        </p:spPr>
        <p:txBody>
          <a:bodyPr>
            <a:normAutofit/>
          </a:bodyPr>
          <a:lstStyle/>
          <a:p>
            <a:r>
              <a:rPr kumimoji="1" lang="en-US" altLang="ja-JP" sz="2000" dirty="0"/>
              <a:t>Google </a:t>
            </a:r>
            <a:r>
              <a:rPr kumimoji="1" lang="en-US" altLang="ja-JP" sz="2000" dirty="0" err="1"/>
              <a:t>Colaboratory</a:t>
            </a:r>
            <a:r>
              <a:rPr kumimoji="1" lang="ja-JP" altLang="en-US" sz="2000" dirty="0"/>
              <a:t>は一つの</a:t>
            </a:r>
            <a:r>
              <a:rPr kumimoji="1" lang="en-US" altLang="ja-JP" sz="2000" dirty="0"/>
              <a:t>VM</a:t>
            </a:r>
            <a:r>
              <a:rPr kumimoji="1" lang="ja-JP" altLang="en-US" sz="2000" dirty="0"/>
              <a:t>サーバー上で動く</a:t>
            </a:r>
            <a:endParaRPr kumimoji="1" lang="en-US" altLang="ja-JP" sz="2000" dirty="0"/>
          </a:p>
          <a:p>
            <a:r>
              <a:rPr lang="en-US" altLang="ja-JP" sz="2000" dirty="0"/>
              <a:t>Google Drive</a:t>
            </a:r>
            <a:r>
              <a:rPr lang="ja-JP" altLang="en-US" sz="2000" dirty="0"/>
              <a:t>をマウントする</a:t>
            </a:r>
            <a:endParaRPr lang="en-US" altLang="ja-JP" sz="2000" dirty="0"/>
          </a:p>
          <a:p>
            <a:pPr lvl="1"/>
            <a:r>
              <a:rPr lang="en-US" altLang="ja-JP" sz="1800" dirty="0" err="1"/>
              <a:t>Jupyter</a:t>
            </a:r>
            <a:r>
              <a:rPr lang="en-US" altLang="ja-JP" sz="1800" dirty="0"/>
              <a:t> notebook</a:t>
            </a:r>
            <a:r>
              <a:rPr lang="ja-JP" altLang="en-US" sz="1800" dirty="0"/>
              <a:t>とは別にファイルをアップロードすることもできるがマウス操作が必要になる</a:t>
            </a:r>
            <a:endParaRPr lang="en-US" altLang="ja-JP" sz="1800" dirty="0"/>
          </a:p>
          <a:p>
            <a:pPr lvl="1"/>
            <a:endParaRPr lang="en-US" altLang="ja-JP" sz="1600" dirty="0"/>
          </a:p>
          <a:p>
            <a:pPr lvl="1"/>
            <a:endParaRPr lang="en-US" altLang="ja-JP" sz="1600" dirty="0"/>
          </a:p>
          <a:p>
            <a:r>
              <a:rPr lang="ja-JP" altLang="en-US" sz="2000" dirty="0"/>
              <a:t>結果欄の</a:t>
            </a:r>
            <a:r>
              <a:rPr lang="en-US" altLang="ja-JP" sz="2000" dirty="0"/>
              <a:t>URL</a:t>
            </a:r>
            <a:r>
              <a:rPr lang="ja-JP" altLang="en-US" sz="2000" dirty="0"/>
              <a:t>から</a:t>
            </a:r>
            <a:r>
              <a:rPr lang="en-US" altLang="ja-JP" sz="2000" dirty="0"/>
              <a:t>Google</a:t>
            </a:r>
            <a:r>
              <a:rPr lang="ja-JP" altLang="en-US" sz="2000" dirty="0"/>
              <a:t> </a:t>
            </a:r>
            <a:r>
              <a:rPr lang="en-US" altLang="ja-JP" sz="2000" dirty="0"/>
              <a:t>Account</a:t>
            </a:r>
            <a:r>
              <a:rPr lang="ja-JP" altLang="en-US" sz="2000" dirty="0"/>
              <a:t>の認証をして認証コードを取得する</a:t>
            </a:r>
            <a:endParaRPr lang="en-US" altLang="ja-JP" sz="2000" dirty="0"/>
          </a:p>
          <a:p>
            <a:r>
              <a:rPr lang="ja-JP" altLang="en-US" sz="2000" dirty="0"/>
              <a:t>認証コードを結果の入力欄にペーストする</a:t>
            </a:r>
            <a:endParaRPr lang="en-US" altLang="ja-JP" sz="2000" dirty="0"/>
          </a:p>
        </p:txBody>
      </p:sp>
      <p:sp>
        <p:nvSpPr>
          <p:cNvPr id="4" name="正方形/長方形 3">
            <a:extLst>
              <a:ext uri="{FF2B5EF4-FFF2-40B4-BE49-F238E27FC236}">
                <a16:creationId xmlns:a16="http://schemas.microsoft.com/office/drawing/2014/main" id="{8783DC61-E092-43D2-8C5E-F640706C3C45}"/>
              </a:ext>
            </a:extLst>
          </p:cNvPr>
          <p:cNvSpPr/>
          <p:nvPr/>
        </p:nvSpPr>
        <p:spPr>
          <a:xfrm>
            <a:off x="1141411" y="2023348"/>
            <a:ext cx="9905999" cy="61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ea typeface="Roboto" panose="02000000000000000000" pitchFamily="2" charset="0"/>
                <a:cs typeface="Roboto" panose="02000000000000000000" pitchFamily="2" charset="0"/>
              </a:rPr>
              <a:t>from </a:t>
            </a:r>
            <a:r>
              <a:rPr lang="en-US" altLang="ja-JP" dirty="0" err="1">
                <a:solidFill>
                  <a:schemeClr val="tx1"/>
                </a:solidFill>
                <a:ea typeface="Roboto" panose="02000000000000000000" pitchFamily="2" charset="0"/>
                <a:cs typeface="Roboto" panose="02000000000000000000" pitchFamily="2" charset="0"/>
              </a:rPr>
              <a:t>google.colab</a:t>
            </a:r>
            <a:r>
              <a:rPr lang="en-US" altLang="ja-JP" dirty="0">
                <a:solidFill>
                  <a:schemeClr val="tx1"/>
                </a:solidFill>
                <a:ea typeface="Roboto" panose="02000000000000000000" pitchFamily="2" charset="0"/>
                <a:cs typeface="Roboto" panose="02000000000000000000" pitchFamily="2" charset="0"/>
              </a:rPr>
              <a:t> import drive</a:t>
            </a:r>
          </a:p>
          <a:p>
            <a:r>
              <a:rPr lang="en-US" altLang="ja-JP" dirty="0" err="1">
                <a:solidFill>
                  <a:schemeClr val="tx1"/>
                </a:solidFill>
                <a:ea typeface="Roboto" panose="02000000000000000000" pitchFamily="2" charset="0"/>
                <a:cs typeface="Roboto" panose="02000000000000000000" pitchFamily="2" charset="0"/>
              </a:rPr>
              <a:t>drive.mount</a:t>
            </a:r>
            <a:r>
              <a:rPr lang="en-US" altLang="ja-JP" dirty="0">
                <a:solidFill>
                  <a:schemeClr val="tx1"/>
                </a:solidFill>
                <a:ea typeface="Roboto" panose="02000000000000000000" pitchFamily="2" charset="0"/>
                <a:cs typeface="Roboto" panose="02000000000000000000" pitchFamily="2" charset="0"/>
              </a:rPr>
              <a:t>('/content/drive')</a:t>
            </a:r>
          </a:p>
        </p:txBody>
      </p:sp>
      <p:grpSp>
        <p:nvGrpSpPr>
          <p:cNvPr id="11" name="グループ化 10">
            <a:extLst>
              <a:ext uri="{FF2B5EF4-FFF2-40B4-BE49-F238E27FC236}">
                <a16:creationId xmlns:a16="http://schemas.microsoft.com/office/drawing/2014/main" id="{E3E2FBA4-7674-40C8-B3B2-1A48919D5E28}"/>
              </a:ext>
            </a:extLst>
          </p:cNvPr>
          <p:cNvGrpSpPr/>
          <p:nvPr/>
        </p:nvGrpSpPr>
        <p:grpSpPr>
          <a:xfrm>
            <a:off x="1141411" y="3600735"/>
            <a:ext cx="9905999" cy="721506"/>
            <a:chOff x="1141412" y="3866081"/>
            <a:chExt cx="9905999" cy="721506"/>
          </a:xfrm>
        </p:grpSpPr>
        <p:sp>
          <p:nvSpPr>
            <p:cNvPr id="6" name="正方形/長方形 5">
              <a:extLst>
                <a:ext uri="{FF2B5EF4-FFF2-40B4-BE49-F238E27FC236}">
                  <a16:creationId xmlns:a16="http://schemas.microsoft.com/office/drawing/2014/main" id="{400D4D10-3A76-42E1-9E0E-17C0E707CBD1}"/>
                </a:ext>
              </a:extLst>
            </p:cNvPr>
            <p:cNvSpPr/>
            <p:nvPr/>
          </p:nvSpPr>
          <p:spPr>
            <a:xfrm>
              <a:off x="1141412" y="4226081"/>
              <a:ext cx="9905999" cy="361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ea typeface="Roboto" panose="02000000000000000000" pitchFamily="2" charset="0"/>
                  <a:cs typeface="Roboto" panose="02000000000000000000" pitchFamily="2" charset="0"/>
                </a:rPr>
                <a:t>!ls -la</a:t>
              </a:r>
            </a:p>
          </p:txBody>
        </p:sp>
        <p:sp>
          <p:nvSpPr>
            <p:cNvPr id="7" name="正方形/長方形 6">
              <a:extLst>
                <a:ext uri="{FF2B5EF4-FFF2-40B4-BE49-F238E27FC236}">
                  <a16:creationId xmlns:a16="http://schemas.microsoft.com/office/drawing/2014/main" id="{450A07A3-3D33-4691-955D-D01078E61B54}"/>
                </a:ext>
              </a:extLst>
            </p:cNvPr>
            <p:cNvSpPr/>
            <p:nvPr/>
          </p:nvSpPr>
          <p:spPr>
            <a:xfrm>
              <a:off x="1141412" y="3866081"/>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マウントの確認</a:t>
              </a:r>
              <a:endParaRPr lang="en-US" altLang="ja-JP" dirty="0">
                <a:solidFill>
                  <a:schemeClr val="tx1"/>
                </a:solidFill>
              </a:endParaRPr>
            </a:p>
          </p:txBody>
        </p:sp>
      </p:grpSp>
      <p:sp>
        <p:nvSpPr>
          <p:cNvPr id="8" name="正方形/長方形 7">
            <a:extLst>
              <a:ext uri="{FF2B5EF4-FFF2-40B4-BE49-F238E27FC236}">
                <a16:creationId xmlns:a16="http://schemas.microsoft.com/office/drawing/2014/main" id="{B38B9493-C016-483F-8C1E-8BDAE4A9138B}"/>
              </a:ext>
            </a:extLst>
          </p:cNvPr>
          <p:cNvSpPr/>
          <p:nvPr/>
        </p:nvSpPr>
        <p:spPr>
          <a:xfrm>
            <a:off x="1141411" y="4322241"/>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drive</a:t>
            </a:r>
            <a:r>
              <a:rPr lang="ja-JP" altLang="en-US" dirty="0">
                <a:solidFill>
                  <a:schemeClr val="tx1"/>
                </a:solidFill>
              </a:rPr>
              <a:t>ディレクトリが作成されており、中に</a:t>
            </a:r>
            <a:r>
              <a:rPr lang="en-US" altLang="ja-JP" dirty="0">
                <a:solidFill>
                  <a:schemeClr val="tx1"/>
                </a:solidFill>
              </a:rPr>
              <a:t>My Drive</a:t>
            </a:r>
            <a:r>
              <a:rPr lang="ja-JP" altLang="en-US" dirty="0">
                <a:solidFill>
                  <a:schemeClr val="tx1"/>
                </a:solidFill>
              </a:rPr>
              <a:t>の名前でマウントされていることを確認する</a:t>
            </a:r>
            <a:endParaRPr lang="en-US" altLang="ja-JP" dirty="0">
              <a:solidFill>
                <a:schemeClr val="tx1"/>
              </a:solidFill>
            </a:endParaRPr>
          </a:p>
        </p:txBody>
      </p:sp>
      <p:grpSp>
        <p:nvGrpSpPr>
          <p:cNvPr id="12" name="グループ化 11">
            <a:extLst>
              <a:ext uri="{FF2B5EF4-FFF2-40B4-BE49-F238E27FC236}">
                <a16:creationId xmlns:a16="http://schemas.microsoft.com/office/drawing/2014/main" id="{25677B4C-B7C1-4D79-9185-34EBD9FD81BB}"/>
              </a:ext>
            </a:extLst>
          </p:cNvPr>
          <p:cNvGrpSpPr/>
          <p:nvPr/>
        </p:nvGrpSpPr>
        <p:grpSpPr>
          <a:xfrm>
            <a:off x="1141411" y="4778400"/>
            <a:ext cx="9905999" cy="721506"/>
            <a:chOff x="1141412" y="5043746"/>
            <a:chExt cx="9905999" cy="721506"/>
          </a:xfrm>
        </p:grpSpPr>
        <p:sp>
          <p:nvSpPr>
            <p:cNvPr id="9" name="正方形/長方形 8">
              <a:extLst>
                <a:ext uri="{FF2B5EF4-FFF2-40B4-BE49-F238E27FC236}">
                  <a16:creationId xmlns:a16="http://schemas.microsoft.com/office/drawing/2014/main" id="{7E7E0C5D-920E-45EE-8E98-0BEE65556B10}"/>
                </a:ext>
              </a:extLst>
            </p:cNvPr>
            <p:cNvSpPr/>
            <p:nvPr/>
          </p:nvSpPr>
          <p:spPr>
            <a:xfrm>
              <a:off x="1141412" y="5403746"/>
              <a:ext cx="9905999" cy="361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ea typeface="Roboto" panose="02000000000000000000" pitchFamily="2" charset="0"/>
                  <a:cs typeface="Roboto" panose="02000000000000000000" pitchFamily="2" charset="0"/>
                </a:rPr>
                <a:t>!ls -</a:t>
              </a:r>
              <a:r>
                <a:rPr lang="en-US" altLang="ja-JP" dirty="0" err="1">
                  <a:solidFill>
                    <a:schemeClr val="tx1"/>
                  </a:solidFill>
                  <a:ea typeface="Roboto" panose="02000000000000000000" pitchFamily="2" charset="0"/>
                  <a:cs typeface="Roboto" panose="02000000000000000000" pitchFamily="2" charset="0"/>
                </a:rPr>
                <a:t>laX</a:t>
              </a:r>
              <a:r>
                <a:rPr lang="en-US" altLang="ja-JP" dirty="0">
                  <a:solidFill>
                    <a:schemeClr val="tx1"/>
                  </a:solidFill>
                  <a:ea typeface="Roboto" panose="02000000000000000000" pitchFamily="2" charset="0"/>
                  <a:cs typeface="Roboto" panose="02000000000000000000" pitchFamily="2" charset="0"/>
                </a:rPr>
                <a:t> '/content/drive/My Drive/</a:t>
              </a:r>
              <a:r>
                <a:rPr lang="en-US" altLang="ja-JP" dirty="0" err="1">
                  <a:solidFill>
                    <a:schemeClr val="tx1"/>
                  </a:solidFill>
                  <a:ea typeface="Roboto" panose="02000000000000000000" pitchFamily="2" charset="0"/>
                  <a:cs typeface="Roboto" panose="02000000000000000000" pitchFamily="2" charset="0"/>
                </a:rPr>
                <a:t>ColabNotebooks</a:t>
              </a:r>
              <a:r>
                <a:rPr lang="en-US" altLang="ja-JP" dirty="0">
                  <a:solidFill>
                    <a:schemeClr val="tx1"/>
                  </a:solidFill>
                  <a:ea typeface="Roboto" panose="02000000000000000000" pitchFamily="2" charset="0"/>
                  <a:cs typeface="Roboto" panose="02000000000000000000" pitchFamily="2" charset="0"/>
                </a:rPr>
                <a:t>/</a:t>
              </a:r>
              <a:r>
                <a:rPr lang="en-US" altLang="ja-JP" dirty="0" err="1">
                  <a:solidFill>
                    <a:schemeClr val="tx1"/>
                  </a:solidFill>
                  <a:ea typeface="Roboto" panose="02000000000000000000" pitchFamily="2" charset="0"/>
                  <a:cs typeface="Roboto" panose="02000000000000000000" pitchFamily="2" charset="0"/>
                </a:rPr>
                <a:t>PyTorchBeginner</a:t>
              </a:r>
              <a:r>
                <a:rPr lang="en-US" altLang="ja-JP" dirty="0">
                  <a:solidFill>
                    <a:schemeClr val="tx1"/>
                  </a:solidFill>
                  <a:ea typeface="Roboto" panose="02000000000000000000" pitchFamily="2" charset="0"/>
                  <a:cs typeface="Roboto" panose="02000000000000000000" pitchFamily="2" charset="0"/>
                </a:rPr>
                <a:t>'</a:t>
              </a:r>
            </a:p>
          </p:txBody>
        </p:sp>
        <p:sp>
          <p:nvSpPr>
            <p:cNvPr id="10" name="正方形/長方形 9">
              <a:extLst>
                <a:ext uri="{FF2B5EF4-FFF2-40B4-BE49-F238E27FC236}">
                  <a16:creationId xmlns:a16="http://schemas.microsoft.com/office/drawing/2014/main" id="{437754EE-7C83-4DD5-BA13-9C89B972DED9}"/>
                </a:ext>
              </a:extLst>
            </p:cNvPr>
            <p:cNvSpPr/>
            <p:nvPr/>
          </p:nvSpPr>
          <p:spPr>
            <a:xfrm>
              <a:off x="1141412" y="5043746"/>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学習資料の確認</a:t>
              </a:r>
              <a:endParaRPr lang="en-US" altLang="ja-JP" dirty="0">
                <a:solidFill>
                  <a:schemeClr val="tx1"/>
                </a:solidFill>
              </a:endParaRPr>
            </a:p>
          </p:txBody>
        </p:sp>
      </p:grpSp>
    </p:spTree>
    <p:extLst>
      <p:ext uri="{BB962C8B-B14F-4D97-AF65-F5344CB8AC3E}">
        <p14:creationId xmlns:p14="http://schemas.microsoft.com/office/powerpoint/2010/main" val="3014790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D61BA1-5056-49FB-BA6F-472D2EF3029C}"/>
              </a:ext>
            </a:extLst>
          </p:cNvPr>
          <p:cNvSpPr>
            <a:spLocks noGrp="1"/>
          </p:cNvSpPr>
          <p:nvPr>
            <p:ph type="title"/>
          </p:nvPr>
        </p:nvSpPr>
        <p:spPr/>
        <p:txBody>
          <a:bodyPr/>
          <a:lstStyle/>
          <a:p>
            <a:r>
              <a:rPr lang="ja-JP" altLang="en-US" dirty="0"/>
              <a:t>②</a:t>
            </a:r>
            <a:r>
              <a:rPr kumimoji="1" lang="ja-JP" altLang="en-US" dirty="0"/>
              <a:t>はじめ</a:t>
            </a:r>
            <a:r>
              <a:rPr lang="ja-JP" altLang="en-US" dirty="0"/>
              <a:t>ての画像分類</a:t>
            </a:r>
            <a:endParaRPr kumimoji="1" lang="ja-JP" altLang="en-US" dirty="0"/>
          </a:p>
        </p:txBody>
      </p:sp>
      <p:sp>
        <p:nvSpPr>
          <p:cNvPr id="3" name="字幕 2">
            <a:extLst>
              <a:ext uri="{FF2B5EF4-FFF2-40B4-BE49-F238E27FC236}">
                <a16:creationId xmlns:a16="http://schemas.microsoft.com/office/drawing/2014/main" id="{C4EEEA66-4695-4C4E-BBBC-1BDBF59A212B}"/>
              </a:ext>
            </a:extLst>
          </p:cNvPr>
          <p:cNvSpPr>
            <a:spLocks noGrp="1"/>
          </p:cNvSpPr>
          <p:nvPr>
            <p:ph type="body" idx="1"/>
          </p:nvPr>
        </p:nvSpPr>
        <p:spPr/>
        <p:txBody>
          <a:bodyPr/>
          <a:lstStyle/>
          <a:p>
            <a:r>
              <a:rPr lang="en-US" altLang="ja-JP" dirty="0" err="1"/>
              <a:t>PyTorch</a:t>
            </a:r>
            <a:r>
              <a:rPr kumimoji="1" lang="en-US" altLang="ja-JP" dirty="0"/>
              <a:t> </a:t>
            </a:r>
            <a:r>
              <a:rPr kumimoji="1" lang="ja-JP" altLang="en-US" dirty="0"/>
              <a:t>初心者向けハンズオン</a:t>
            </a:r>
          </a:p>
        </p:txBody>
      </p:sp>
    </p:spTree>
    <p:extLst>
      <p:ext uri="{BB962C8B-B14F-4D97-AF65-F5344CB8AC3E}">
        <p14:creationId xmlns:p14="http://schemas.microsoft.com/office/powerpoint/2010/main" val="2513316035"/>
      </p:ext>
    </p:extLst>
  </p:cSld>
  <p:clrMapOvr>
    <a:masterClrMapping/>
  </p:clrMapOvr>
  <mc:AlternateContent xmlns:mc="http://schemas.openxmlformats.org/markup-compatibility/2006" xmlns:p14="http://schemas.microsoft.com/office/powerpoint/2010/main">
    <mc:Choice Requires="p14">
      <p:transition spd="slow" p14:dur="2000" advTm="916"/>
    </mc:Choice>
    <mc:Fallback xmlns="">
      <p:transition spd="slow" advTm="9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kumimoji="1" lang="ja-JP" altLang="en-US" dirty="0"/>
              <a:t>分類</a:t>
            </a:r>
            <a:r>
              <a:rPr kumimoji="1" lang="en-US" altLang="ja-JP" dirty="0"/>
              <a:t>(Classification)</a:t>
            </a:r>
            <a:r>
              <a:rPr kumimoji="1" lang="ja-JP" altLang="en-US" dirty="0"/>
              <a:t>とは？</a:t>
            </a:r>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p:txBody>
          <a:bodyPr>
            <a:normAutofit/>
          </a:bodyPr>
          <a:lstStyle/>
          <a:p>
            <a:r>
              <a:rPr kumimoji="1" lang="ja-JP" altLang="en-US" sz="2000" dirty="0"/>
              <a:t>入力されたデータから</a:t>
            </a:r>
            <a:r>
              <a:rPr lang="ja-JP" altLang="en-US" sz="2000" dirty="0"/>
              <a:t>、それのデータが属するクラスを推測する</a:t>
            </a:r>
            <a:endParaRPr lang="en-US" altLang="ja-JP" sz="2000" dirty="0"/>
          </a:p>
        </p:txBody>
      </p:sp>
      <p:sp>
        <p:nvSpPr>
          <p:cNvPr id="4" name="正方形/長方形 3">
            <a:extLst>
              <a:ext uri="{FF2B5EF4-FFF2-40B4-BE49-F238E27FC236}">
                <a16:creationId xmlns:a16="http://schemas.microsoft.com/office/drawing/2014/main" id="{5C90E7BD-3FA2-4E9F-BA0C-95C206041C86}"/>
              </a:ext>
            </a:extLst>
          </p:cNvPr>
          <p:cNvSpPr/>
          <p:nvPr/>
        </p:nvSpPr>
        <p:spPr>
          <a:xfrm>
            <a:off x="1758681" y="1281902"/>
            <a:ext cx="755920" cy="74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〇</a:t>
            </a:r>
          </a:p>
        </p:txBody>
      </p:sp>
      <p:sp>
        <p:nvSpPr>
          <p:cNvPr id="5" name="正方形/長方形 4">
            <a:extLst>
              <a:ext uri="{FF2B5EF4-FFF2-40B4-BE49-F238E27FC236}">
                <a16:creationId xmlns:a16="http://schemas.microsoft.com/office/drawing/2014/main" id="{F2B13D0E-9F24-490F-87F5-FA85A0CA7241}"/>
              </a:ext>
            </a:extLst>
          </p:cNvPr>
          <p:cNvSpPr/>
          <p:nvPr/>
        </p:nvSpPr>
        <p:spPr>
          <a:xfrm>
            <a:off x="3229235" y="1281902"/>
            <a:ext cx="755921" cy="74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a:t>
            </a:r>
          </a:p>
        </p:txBody>
      </p:sp>
      <p:sp>
        <p:nvSpPr>
          <p:cNvPr id="6" name="正方形/長方形 5">
            <a:extLst>
              <a:ext uri="{FF2B5EF4-FFF2-40B4-BE49-F238E27FC236}">
                <a16:creationId xmlns:a16="http://schemas.microsoft.com/office/drawing/2014/main" id="{3131C8D5-6639-466B-B095-23D432067D7D}"/>
              </a:ext>
            </a:extLst>
          </p:cNvPr>
          <p:cNvSpPr/>
          <p:nvPr/>
        </p:nvSpPr>
        <p:spPr>
          <a:xfrm>
            <a:off x="4674881" y="1281904"/>
            <a:ext cx="755921" cy="742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a:t>
            </a:r>
          </a:p>
        </p:txBody>
      </p:sp>
      <p:sp>
        <p:nvSpPr>
          <p:cNvPr id="7" name="正方形/長方形 6">
            <a:extLst>
              <a:ext uri="{FF2B5EF4-FFF2-40B4-BE49-F238E27FC236}">
                <a16:creationId xmlns:a16="http://schemas.microsoft.com/office/drawing/2014/main" id="{D2D8A074-8C46-4D3B-8DFE-55C0EB0CEE92}"/>
              </a:ext>
            </a:extLst>
          </p:cNvPr>
          <p:cNvSpPr/>
          <p:nvPr/>
        </p:nvSpPr>
        <p:spPr>
          <a:xfrm>
            <a:off x="6145436" y="1281903"/>
            <a:ext cx="755921" cy="742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〇</a:t>
            </a:r>
          </a:p>
        </p:txBody>
      </p:sp>
      <p:sp>
        <p:nvSpPr>
          <p:cNvPr id="8" name="直方体 7">
            <a:extLst>
              <a:ext uri="{FF2B5EF4-FFF2-40B4-BE49-F238E27FC236}">
                <a16:creationId xmlns:a16="http://schemas.microsoft.com/office/drawing/2014/main" id="{87B826EF-A047-496F-936C-AD8819615D58}"/>
              </a:ext>
            </a:extLst>
          </p:cNvPr>
          <p:cNvSpPr/>
          <p:nvPr/>
        </p:nvSpPr>
        <p:spPr>
          <a:xfrm flipH="1">
            <a:off x="2336256" y="4136571"/>
            <a:ext cx="1375487" cy="849087"/>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dirty="0"/>
              <a:t>〇</a:t>
            </a:r>
            <a:endParaRPr kumimoji="1" lang="en-US" altLang="ja-JP" dirty="0"/>
          </a:p>
          <a:p>
            <a:pPr algn="ctr"/>
            <a:r>
              <a:rPr kumimoji="1" lang="ja-JP" altLang="en-US" dirty="0"/>
              <a:t>クラス</a:t>
            </a:r>
          </a:p>
        </p:txBody>
      </p:sp>
      <p:sp>
        <p:nvSpPr>
          <p:cNvPr id="9" name="直方体 8">
            <a:extLst>
              <a:ext uri="{FF2B5EF4-FFF2-40B4-BE49-F238E27FC236}">
                <a16:creationId xmlns:a16="http://schemas.microsoft.com/office/drawing/2014/main" id="{EA0FCBA0-42A4-43B7-B55D-A63C0957B5EF}"/>
              </a:ext>
            </a:extLst>
          </p:cNvPr>
          <p:cNvSpPr/>
          <p:nvPr/>
        </p:nvSpPr>
        <p:spPr>
          <a:xfrm flipH="1">
            <a:off x="5228322" y="4136571"/>
            <a:ext cx="1375487" cy="849087"/>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dirty="0"/>
              <a:t>□</a:t>
            </a:r>
            <a:endParaRPr kumimoji="1" lang="en-US" altLang="ja-JP" dirty="0"/>
          </a:p>
          <a:p>
            <a:pPr algn="ctr"/>
            <a:r>
              <a:rPr kumimoji="1" lang="ja-JP" altLang="en-US" dirty="0"/>
              <a:t>クラス</a:t>
            </a:r>
          </a:p>
        </p:txBody>
      </p:sp>
      <p:sp>
        <p:nvSpPr>
          <p:cNvPr id="10" name="直方体 9">
            <a:extLst>
              <a:ext uri="{FF2B5EF4-FFF2-40B4-BE49-F238E27FC236}">
                <a16:creationId xmlns:a16="http://schemas.microsoft.com/office/drawing/2014/main" id="{A455DE3E-7A6A-459A-B5DA-FD40138AFA3B}"/>
              </a:ext>
            </a:extLst>
          </p:cNvPr>
          <p:cNvSpPr/>
          <p:nvPr/>
        </p:nvSpPr>
        <p:spPr>
          <a:xfrm flipH="1">
            <a:off x="7790353" y="4136571"/>
            <a:ext cx="1375487" cy="849087"/>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dirty="0"/>
              <a:t>△</a:t>
            </a:r>
            <a:endParaRPr kumimoji="1" lang="en-US" altLang="ja-JP" dirty="0"/>
          </a:p>
          <a:p>
            <a:pPr algn="ctr"/>
            <a:r>
              <a:rPr kumimoji="1" lang="ja-JP" altLang="en-US" dirty="0"/>
              <a:t>クラス</a:t>
            </a:r>
          </a:p>
        </p:txBody>
      </p:sp>
      <p:sp>
        <p:nvSpPr>
          <p:cNvPr id="11" name="正方形/長方形 10">
            <a:extLst>
              <a:ext uri="{FF2B5EF4-FFF2-40B4-BE49-F238E27FC236}">
                <a16:creationId xmlns:a16="http://schemas.microsoft.com/office/drawing/2014/main" id="{CB40FBEF-8576-41B2-A0E6-70B1709627FA}"/>
              </a:ext>
            </a:extLst>
          </p:cNvPr>
          <p:cNvSpPr/>
          <p:nvPr/>
        </p:nvSpPr>
        <p:spPr>
          <a:xfrm>
            <a:off x="7518625" y="1281904"/>
            <a:ext cx="755921" cy="742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a:t>
            </a:r>
          </a:p>
        </p:txBody>
      </p:sp>
      <p:sp>
        <p:nvSpPr>
          <p:cNvPr id="12" name="正方形/長方形 11">
            <a:extLst>
              <a:ext uri="{FF2B5EF4-FFF2-40B4-BE49-F238E27FC236}">
                <a16:creationId xmlns:a16="http://schemas.microsoft.com/office/drawing/2014/main" id="{68E1FA3C-FD4F-4105-86C4-7259030E5007}"/>
              </a:ext>
            </a:extLst>
          </p:cNvPr>
          <p:cNvSpPr/>
          <p:nvPr/>
        </p:nvSpPr>
        <p:spPr>
          <a:xfrm>
            <a:off x="8989180" y="1281902"/>
            <a:ext cx="755921" cy="742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a:t>
            </a:r>
          </a:p>
        </p:txBody>
      </p:sp>
      <p:sp>
        <p:nvSpPr>
          <p:cNvPr id="14" name="矢印: 下 13">
            <a:extLst>
              <a:ext uri="{FF2B5EF4-FFF2-40B4-BE49-F238E27FC236}">
                <a16:creationId xmlns:a16="http://schemas.microsoft.com/office/drawing/2014/main" id="{00231295-BE4B-46C6-8181-00DC18E10ED4}"/>
              </a:ext>
            </a:extLst>
          </p:cNvPr>
          <p:cNvSpPr/>
          <p:nvPr/>
        </p:nvSpPr>
        <p:spPr>
          <a:xfrm>
            <a:off x="2514601" y="2307772"/>
            <a:ext cx="921464" cy="1386842"/>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0FF383EF-2EAB-4A51-B9A1-7B8D8963A622}"/>
              </a:ext>
            </a:extLst>
          </p:cNvPr>
          <p:cNvSpPr/>
          <p:nvPr/>
        </p:nvSpPr>
        <p:spPr>
          <a:xfrm>
            <a:off x="5455333" y="2307772"/>
            <a:ext cx="921464" cy="1386842"/>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48B2C3D2-E318-44DB-BF88-58801554CC30}"/>
              </a:ext>
            </a:extLst>
          </p:cNvPr>
          <p:cNvSpPr/>
          <p:nvPr/>
        </p:nvSpPr>
        <p:spPr>
          <a:xfrm>
            <a:off x="8017364" y="2307772"/>
            <a:ext cx="921464" cy="1386842"/>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656DFF7-B0BB-4CEF-A968-3588DE6C3BCE}"/>
              </a:ext>
            </a:extLst>
          </p:cNvPr>
          <p:cNvSpPr/>
          <p:nvPr/>
        </p:nvSpPr>
        <p:spPr>
          <a:xfrm>
            <a:off x="2136641" y="2652357"/>
            <a:ext cx="7320006" cy="4391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a:t>ここの判断アルゴリズムを組むのはシンプルにメンドクサイ</a:t>
            </a:r>
          </a:p>
        </p:txBody>
      </p:sp>
    </p:spTree>
    <p:extLst>
      <p:ext uri="{BB962C8B-B14F-4D97-AF65-F5344CB8AC3E}">
        <p14:creationId xmlns:p14="http://schemas.microsoft.com/office/powerpoint/2010/main" val="66638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kumimoji="1" lang="ja-JP" altLang="en-US" dirty="0"/>
              <a:t>画像分類を試してみよう</a:t>
            </a:r>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p:txBody>
          <a:bodyPr>
            <a:normAutofit/>
          </a:bodyPr>
          <a:lstStyle/>
          <a:p>
            <a:r>
              <a:rPr kumimoji="1" lang="ja-JP" altLang="en-US" sz="2000" dirty="0"/>
              <a:t>あらかじめ作業環境に準備されている画像を分類してみよう</a:t>
            </a:r>
            <a:endParaRPr kumimoji="1" lang="en-US" altLang="ja-JP" sz="2000" dirty="0"/>
          </a:p>
          <a:p>
            <a:r>
              <a:rPr lang="en-US" altLang="ja-JP" sz="2000" dirty="0" err="1"/>
              <a:t>PyTorch</a:t>
            </a:r>
            <a:r>
              <a:rPr lang="ja-JP" altLang="en-US" sz="2000" dirty="0"/>
              <a:t>には標準で用意されている</a:t>
            </a:r>
            <a:r>
              <a:rPr lang="en-US" altLang="ja-JP" sz="2000" dirty="0"/>
              <a:t>VGG</a:t>
            </a:r>
            <a:r>
              <a:rPr lang="ja-JP" altLang="en-US" sz="2000" dirty="0"/>
              <a:t>系のネットワーク定義があるので、その訓練済みモデルを利用する</a:t>
            </a:r>
            <a:endParaRPr lang="en-US" altLang="ja-JP" sz="2000" dirty="0"/>
          </a:p>
        </p:txBody>
      </p:sp>
      <p:pic>
        <p:nvPicPr>
          <p:cNvPr id="4" name="図 3">
            <a:extLst>
              <a:ext uri="{FF2B5EF4-FFF2-40B4-BE49-F238E27FC236}">
                <a16:creationId xmlns:a16="http://schemas.microsoft.com/office/drawing/2014/main" id="{1FDFAED8-6409-4CE2-8C22-208FB734D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64" y="2543514"/>
            <a:ext cx="2666407" cy="1770972"/>
          </a:xfrm>
          <a:prstGeom prst="rect">
            <a:avLst/>
          </a:prstGeom>
        </p:spPr>
      </p:pic>
      <p:sp>
        <p:nvSpPr>
          <p:cNvPr id="5" name="矢印: 右 4">
            <a:extLst>
              <a:ext uri="{FF2B5EF4-FFF2-40B4-BE49-F238E27FC236}">
                <a16:creationId xmlns:a16="http://schemas.microsoft.com/office/drawing/2014/main" id="{32E0F124-90A4-434C-A65C-BE840B7D983D}"/>
              </a:ext>
            </a:extLst>
          </p:cNvPr>
          <p:cNvSpPr/>
          <p:nvPr/>
        </p:nvSpPr>
        <p:spPr>
          <a:xfrm>
            <a:off x="3667846" y="3051398"/>
            <a:ext cx="841730" cy="707571"/>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DD88E939-F27A-4EA3-A354-6F592C855B44}"/>
              </a:ext>
            </a:extLst>
          </p:cNvPr>
          <p:cNvSpPr/>
          <p:nvPr/>
        </p:nvSpPr>
        <p:spPr>
          <a:xfrm>
            <a:off x="4980552" y="2383971"/>
            <a:ext cx="2227718" cy="209005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4400" dirty="0"/>
              <a:t>VGG16</a:t>
            </a:r>
            <a:endParaRPr kumimoji="1" lang="ja-JP" altLang="en-US" sz="4400" dirty="0"/>
          </a:p>
        </p:txBody>
      </p:sp>
      <p:sp>
        <p:nvSpPr>
          <p:cNvPr id="7" name="矢印: 右 6">
            <a:extLst>
              <a:ext uri="{FF2B5EF4-FFF2-40B4-BE49-F238E27FC236}">
                <a16:creationId xmlns:a16="http://schemas.microsoft.com/office/drawing/2014/main" id="{F923D4AC-D60F-4BC2-ABF1-40DE2E98B60F}"/>
              </a:ext>
            </a:extLst>
          </p:cNvPr>
          <p:cNvSpPr/>
          <p:nvPr/>
        </p:nvSpPr>
        <p:spPr>
          <a:xfrm>
            <a:off x="7679246" y="3051397"/>
            <a:ext cx="841730" cy="707571"/>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0F141C9-00EB-4DFB-8E37-CDFCA65D98C5}"/>
              </a:ext>
            </a:extLst>
          </p:cNvPr>
          <p:cNvSpPr/>
          <p:nvPr/>
        </p:nvSpPr>
        <p:spPr>
          <a:xfrm>
            <a:off x="9046029" y="2460171"/>
            <a:ext cx="2227718" cy="185431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sz="5400" dirty="0"/>
              <a:t>ネコ</a:t>
            </a:r>
            <a:endParaRPr kumimoji="1" lang="en-US" altLang="ja-JP" sz="5400" dirty="0"/>
          </a:p>
          <a:p>
            <a:pPr algn="ctr"/>
            <a:r>
              <a:rPr kumimoji="1" lang="en-US" altLang="ja-JP" sz="5400" dirty="0"/>
              <a:t>48%</a:t>
            </a:r>
            <a:endParaRPr kumimoji="1" lang="ja-JP" altLang="en-US" sz="5400" dirty="0"/>
          </a:p>
        </p:txBody>
      </p:sp>
    </p:spTree>
    <p:extLst>
      <p:ext uri="{BB962C8B-B14F-4D97-AF65-F5344CB8AC3E}">
        <p14:creationId xmlns:p14="http://schemas.microsoft.com/office/powerpoint/2010/main" val="4065183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4A467D0-AC22-4D18-A0B8-02F7D288D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742" y="1126480"/>
            <a:ext cx="9128804" cy="5142560"/>
          </a:xfrm>
          <a:prstGeom prst="rect">
            <a:avLst/>
          </a:prstGeom>
        </p:spPr>
      </p:pic>
      <p:sp>
        <p:nvSpPr>
          <p:cNvPr id="2" name="タイトル 1">
            <a:extLst>
              <a:ext uri="{FF2B5EF4-FFF2-40B4-BE49-F238E27FC236}">
                <a16:creationId xmlns:a16="http://schemas.microsoft.com/office/drawing/2014/main" id="{EBB12F08-FE23-488E-A23D-25A0B12CA420}"/>
              </a:ext>
            </a:extLst>
          </p:cNvPr>
          <p:cNvSpPr>
            <a:spLocks noGrp="1"/>
          </p:cNvSpPr>
          <p:nvPr>
            <p:ph type="title"/>
          </p:nvPr>
        </p:nvSpPr>
        <p:spPr/>
        <p:txBody>
          <a:bodyPr>
            <a:normAutofit fontScale="90000"/>
          </a:bodyPr>
          <a:lstStyle/>
          <a:p>
            <a:r>
              <a:rPr kumimoji="1" lang="en-US" altLang="ja-JP" dirty="0"/>
              <a:t>Visual Geometry Group16</a:t>
            </a:r>
            <a:r>
              <a:rPr kumimoji="1" lang="ja-JP" altLang="en-US" dirty="0"/>
              <a:t>とは？</a:t>
            </a:r>
          </a:p>
        </p:txBody>
      </p:sp>
      <p:sp>
        <p:nvSpPr>
          <p:cNvPr id="3" name="コンテンツ プレースホルダー 2">
            <a:extLst>
              <a:ext uri="{FF2B5EF4-FFF2-40B4-BE49-F238E27FC236}">
                <a16:creationId xmlns:a16="http://schemas.microsoft.com/office/drawing/2014/main" id="{133E2E03-661E-4255-AC97-6A538BDBAF92}"/>
              </a:ext>
            </a:extLst>
          </p:cNvPr>
          <p:cNvSpPr>
            <a:spLocks noGrp="1"/>
          </p:cNvSpPr>
          <p:nvPr>
            <p:ph idx="1"/>
          </p:nvPr>
        </p:nvSpPr>
        <p:spPr/>
        <p:txBody>
          <a:bodyPr>
            <a:normAutofit/>
          </a:bodyPr>
          <a:lstStyle/>
          <a:p>
            <a:r>
              <a:rPr kumimoji="1" lang="ja-JP" altLang="en-US" sz="2000" dirty="0"/>
              <a:t>入力された画像から、各クラス（種別）である強さを予測す</a:t>
            </a:r>
            <a:r>
              <a:rPr lang="ja-JP" altLang="en-US" sz="2000" dirty="0"/>
              <a:t>る</a:t>
            </a:r>
            <a:endParaRPr lang="en-US" altLang="ja-JP" sz="2000" dirty="0"/>
          </a:p>
          <a:p>
            <a:pPr marL="4213225" lvl="2"/>
            <a:r>
              <a:rPr kumimoji="1" lang="ja-JP" altLang="en-US" dirty="0"/>
              <a:t>入力層：</a:t>
            </a:r>
            <a:r>
              <a:rPr kumimoji="1" lang="en-US" altLang="ja-JP" dirty="0"/>
              <a:t>224x224</a:t>
            </a:r>
            <a:r>
              <a:rPr kumimoji="1" lang="ja-JP" altLang="en-US" dirty="0"/>
              <a:t>の</a:t>
            </a:r>
            <a:r>
              <a:rPr kumimoji="1" lang="en-US" altLang="ja-JP" dirty="0"/>
              <a:t>RGB</a:t>
            </a:r>
            <a:r>
              <a:rPr kumimoji="1" lang="ja-JP" altLang="en-US" dirty="0"/>
              <a:t>画像</a:t>
            </a:r>
            <a:endParaRPr lang="en-US" altLang="ja-JP" dirty="0"/>
          </a:p>
          <a:p>
            <a:pPr marL="4213225" lvl="2"/>
            <a:r>
              <a:rPr lang="ja-JP" altLang="en-US" dirty="0"/>
              <a:t>出力層：</a:t>
            </a:r>
            <a:r>
              <a:rPr lang="en-US" altLang="ja-JP" dirty="0"/>
              <a:t>1000</a:t>
            </a:r>
            <a:r>
              <a:rPr lang="ja-JP" altLang="en-US" dirty="0"/>
              <a:t>クラスの強さ</a:t>
            </a:r>
            <a:endParaRPr lang="en-US" altLang="ja-JP" dirty="0"/>
          </a:p>
          <a:p>
            <a:pPr marL="4213225" lvl="2"/>
            <a:r>
              <a:rPr lang="ja-JP" altLang="en-US" dirty="0"/>
              <a:t>畳込みサイズ：</a:t>
            </a:r>
            <a:r>
              <a:rPr lang="en-US" altLang="ja-JP" dirty="0"/>
              <a:t>3x3</a:t>
            </a:r>
          </a:p>
          <a:p>
            <a:pPr marL="4213225" lvl="2"/>
            <a:endParaRPr lang="ja-JP" altLang="en-US" dirty="0"/>
          </a:p>
        </p:txBody>
      </p:sp>
      <p:sp>
        <p:nvSpPr>
          <p:cNvPr id="6" name="正方形/長方形 5">
            <a:extLst>
              <a:ext uri="{FF2B5EF4-FFF2-40B4-BE49-F238E27FC236}">
                <a16:creationId xmlns:a16="http://schemas.microsoft.com/office/drawing/2014/main" id="{03170044-A3CA-4A38-8791-7D29B40CA1A6}"/>
              </a:ext>
            </a:extLst>
          </p:cNvPr>
          <p:cNvSpPr/>
          <p:nvPr/>
        </p:nvSpPr>
        <p:spPr>
          <a:xfrm>
            <a:off x="2953316" y="6020025"/>
            <a:ext cx="5747657" cy="4027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hlinkClick r:id="rId4"/>
              </a:rPr>
              <a:t>https://neurohive.io/en/popular-networks/vgg16/</a:t>
            </a:r>
            <a:endParaRPr kumimoji="1" lang="ja-JP" altLang="en-US" dirty="0"/>
          </a:p>
        </p:txBody>
      </p:sp>
    </p:spTree>
    <p:extLst>
      <p:ext uri="{BB962C8B-B14F-4D97-AF65-F5344CB8AC3E}">
        <p14:creationId xmlns:p14="http://schemas.microsoft.com/office/powerpoint/2010/main" val="68601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33E2E03-661E-4255-AC97-6A538BDBAF92}"/>
              </a:ext>
            </a:extLst>
          </p:cNvPr>
          <p:cNvSpPr>
            <a:spLocks noGrp="1"/>
          </p:cNvSpPr>
          <p:nvPr>
            <p:ph idx="1"/>
          </p:nvPr>
        </p:nvSpPr>
        <p:spPr/>
        <p:txBody>
          <a:bodyPr>
            <a:normAutofit/>
          </a:bodyPr>
          <a:lstStyle/>
          <a:p>
            <a:pPr marL="415925" lvl="2" indent="-285750"/>
            <a:r>
              <a:rPr lang="ja-JP" altLang="en-US" sz="2000" dirty="0"/>
              <a:t>入力層（</a:t>
            </a:r>
            <a:r>
              <a:rPr lang="en-US" altLang="ja-JP" sz="2000" dirty="0"/>
              <a:t>H x W x CH</a:t>
            </a:r>
            <a:r>
              <a:rPr lang="ja-JP" altLang="en-US" sz="2000" dirty="0"/>
              <a:t>）</a:t>
            </a:r>
            <a:endParaRPr lang="en-US" altLang="ja-JP" sz="2000" dirty="0"/>
          </a:p>
          <a:p>
            <a:pPr marL="873125" lvl="3" indent="-285750"/>
            <a:r>
              <a:rPr lang="en-US" altLang="ja-JP" sz="1800" dirty="0"/>
              <a:t>3CH(RGB)</a:t>
            </a:r>
            <a:r>
              <a:rPr lang="ja-JP" altLang="en-US" sz="1800" dirty="0"/>
              <a:t>を持つ</a:t>
            </a:r>
            <a:r>
              <a:rPr lang="en-US" altLang="ja-JP" sz="1800" dirty="0"/>
              <a:t>224x224</a:t>
            </a:r>
            <a:r>
              <a:rPr lang="ja-JP" altLang="en-US" sz="1800" dirty="0"/>
              <a:t>の画像</a:t>
            </a:r>
            <a:endParaRPr lang="en-US" altLang="ja-JP" sz="1800" dirty="0"/>
          </a:p>
          <a:p>
            <a:pPr marL="415925" lvl="2" indent="-285750"/>
            <a:r>
              <a:rPr lang="en-US" altLang="ja-JP" sz="2000" dirty="0"/>
              <a:t>Convolution(H x W x Type)</a:t>
            </a:r>
          </a:p>
          <a:p>
            <a:pPr marL="873125" lvl="3" indent="-285750"/>
            <a:r>
              <a:rPr lang="ja-JP" altLang="en-US" sz="1800" dirty="0"/>
              <a:t>畳み込み処理で画像の特徴を抽出する層</a:t>
            </a:r>
            <a:endParaRPr lang="en-US" altLang="ja-JP" sz="1800" dirty="0"/>
          </a:p>
          <a:p>
            <a:pPr marL="873125" lvl="3" indent="-285750"/>
            <a:r>
              <a:rPr lang="en-US" altLang="ja-JP" sz="1800" dirty="0"/>
              <a:t>64</a:t>
            </a:r>
            <a:r>
              <a:rPr lang="ja-JP" altLang="en-US" sz="1800" dirty="0"/>
              <a:t>種類の</a:t>
            </a:r>
            <a:r>
              <a:rPr lang="en-US" altLang="ja-JP" sz="1800" dirty="0"/>
              <a:t>3x3</a:t>
            </a:r>
            <a:r>
              <a:rPr lang="ja-JP" altLang="en-US" sz="1800" dirty="0"/>
              <a:t>のフィルターを使う</a:t>
            </a:r>
            <a:endParaRPr lang="en-US" altLang="ja-JP" sz="1800" dirty="0"/>
          </a:p>
          <a:p>
            <a:pPr marL="873125" lvl="3" indent="-285750"/>
            <a:r>
              <a:rPr lang="ja-JP" altLang="en-US" sz="1800" dirty="0"/>
              <a:t>パディング</a:t>
            </a:r>
            <a:r>
              <a:rPr lang="en-US" altLang="ja-JP" sz="1800" dirty="0"/>
              <a:t>1</a:t>
            </a:r>
            <a:r>
              <a:rPr lang="ja-JP" altLang="en-US" sz="1800" dirty="0"/>
              <a:t>、ストライド</a:t>
            </a:r>
            <a:r>
              <a:rPr lang="en-US" altLang="ja-JP" sz="1800" dirty="0"/>
              <a:t>1</a:t>
            </a:r>
            <a:r>
              <a:rPr lang="ja-JP" altLang="en-US" sz="1800" dirty="0"/>
              <a:t>なので画像サイズは変わらず</a:t>
            </a:r>
            <a:r>
              <a:rPr lang="en-US" altLang="ja-JP" sz="1800" dirty="0"/>
              <a:t>224x224</a:t>
            </a:r>
          </a:p>
          <a:p>
            <a:pPr marL="415925" lvl="2" indent="-285750"/>
            <a:r>
              <a:rPr lang="en-US" altLang="ja-JP" sz="2000" dirty="0"/>
              <a:t>Max pooling(H x W x Type)</a:t>
            </a:r>
          </a:p>
          <a:p>
            <a:pPr marL="873125" lvl="3" indent="-285750"/>
            <a:r>
              <a:rPr lang="ja-JP" altLang="en-US" sz="1800" dirty="0"/>
              <a:t>最大値を残して画像を抽象化する層</a:t>
            </a:r>
            <a:endParaRPr lang="en-US" altLang="ja-JP" sz="1800" dirty="0"/>
          </a:p>
          <a:p>
            <a:pPr marL="873125" lvl="3" indent="-285750"/>
            <a:r>
              <a:rPr lang="en-US" altLang="ja-JP" sz="1800" dirty="0"/>
              <a:t>2x2</a:t>
            </a:r>
            <a:r>
              <a:rPr lang="ja-JP" altLang="en-US" sz="1800" dirty="0"/>
              <a:t>のフィルターを使う</a:t>
            </a:r>
            <a:endParaRPr lang="en-US" altLang="ja-JP" sz="1800" dirty="0"/>
          </a:p>
          <a:p>
            <a:pPr marL="873125" lvl="3" indent="-285750"/>
            <a:r>
              <a:rPr lang="ja-JP" altLang="en-US" sz="1800" dirty="0"/>
              <a:t>パディングなし、移動量</a:t>
            </a:r>
            <a:r>
              <a:rPr lang="en-US" altLang="ja-JP" sz="1800" dirty="0"/>
              <a:t>2</a:t>
            </a:r>
            <a:r>
              <a:rPr lang="ja-JP" altLang="en-US" sz="1800" dirty="0"/>
              <a:t>のため画像サイズが半分になる</a:t>
            </a:r>
            <a:endParaRPr lang="en-US" altLang="ja-JP" sz="1800" dirty="0"/>
          </a:p>
          <a:p>
            <a:pPr marL="873125" lvl="3" indent="-285750"/>
            <a:endParaRPr lang="ja-JP" altLang="en-US" sz="1800" dirty="0"/>
          </a:p>
        </p:txBody>
      </p:sp>
      <p:sp>
        <p:nvSpPr>
          <p:cNvPr id="2" name="タイトル 1">
            <a:extLst>
              <a:ext uri="{FF2B5EF4-FFF2-40B4-BE49-F238E27FC236}">
                <a16:creationId xmlns:a16="http://schemas.microsoft.com/office/drawing/2014/main" id="{EBB12F08-FE23-488E-A23D-25A0B12CA420}"/>
              </a:ext>
            </a:extLst>
          </p:cNvPr>
          <p:cNvSpPr>
            <a:spLocks noGrp="1"/>
          </p:cNvSpPr>
          <p:nvPr>
            <p:ph type="title"/>
          </p:nvPr>
        </p:nvSpPr>
        <p:spPr/>
        <p:txBody>
          <a:bodyPr>
            <a:normAutofit fontScale="90000"/>
          </a:bodyPr>
          <a:lstStyle/>
          <a:p>
            <a:r>
              <a:rPr lang="ja-JP" altLang="en-US" dirty="0"/>
              <a:t>畳み込み概要</a:t>
            </a:r>
            <a:endParaRPr kumimoji="1" lang="ja-JP" altLang="en-US" dirty="0"/>
          </a:p>
        </p:txBody>
      </p:sp>
    </p:spTree>
    <p:extLst>
      <p:ext uri="{BB962C8B-B14F-4D97-AF65-F5344CB8AC3E}">
        <p14:creationId xmlns:p14="http://schemas.microsoft.com/office/powerpoint/2010/main" val="149170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33E2E03-661E-4255-AC97-6A538BDBAF92}"/>
              </a:ext>
            </a:extLst>
          </p:cNvPr>
          <p:cNvSpPr>
            <a:spLocks noGrp="1"/>
          </p:cNvSpPr>
          <p:nvPr>
            <p:ph idx="1"/>
          </p:nvPr>
        </p:nvSpPr>
        <p:spPr>
          <a:xfrm>
            <a:off x="821267" y="588430"/>
            <a:ext cx="10549466" cy="5632451"/>
          </a:xfrm>
        </p:spPr>
        <p:txBody>
          <a:bodyPr>
            <a:normAutofit/>
          </a:bodyPr>
          <a:lstStyle/>
          <a:p>
            <a:pPr marL="415925" lvl="2" indent="-285750"/>
            <a:r>
              <a:rPr lang="ja-JP" altLang="en-US" sz="2000" dirty="0"/>
              <a:t>特徴を崩さず抽出することを目的とした層</a:t>
            </a:r>
            <a:endParaRPr lang="en-US" altLang="ja-JP" sz="2000" dirty="0"/>
          </a:p>
          <a:p>
            <a:pPr marL="415925" lvl="2" indent="-285750"/>
            <a:r>
              <a:rPr lang="ja-JP" altLang="en-US" sz="2000" dirty="0"/>
              <a:t>元データとフィルタの要素積（</a:t>
            </a:r>
            <a:r>
              <a:rPr lang="en-US" altLang="ja-JP" sz="2000" dirty="0"/>
              <a:t>Hadamard product</a:t>
            </a:r>
            <a:r>
              <a:rPr lang="ja-JP" altLang="en-US" sz="2000" dirty="0"/>
              <a:t>）の合計を求める。</a:t>
            </a:r>
            <a:endParaRPr lang="en-US" altLang="ja-JP" sz="2000" dirty="0"/>
          </a:p>
          <a:p>
            <a:pPr marL="873125" lvl="3" indent="-285750"/>
            <a:r>
              <a:rPr lang="ja-JP" altLang="en-US" sz="1800" dirty="0"/>
              <a:t>ガウシアンフィルタ（画像のぼかし処理で有名なフィルタ）とかで検索すると詳細な説明が出てきます。</a:t>
            </a:r>
          </a:p>
        </p:txBody>
      </p:sp>
      <p:sp>
        <p:nvSpPr>
          <p:cNvPr id="2" name="タイトル 1">
            <a:extLst>
              <a:ext uri="{FF2B5EF4-FFF2-40B4-BE49-F238E27FC236}">
                <a16:creationId xmlns:a16="http://schemas.microsoft.com/office/drawing/2014/main" id="{EBB12F08-FE23-488E-A23D-25A0B12CA420}"/>
              </a:ext>
            </a:extLst>
          </p:cNvPr>
          <p:cNvSpPr>
            <a:spLocks noGrp="1"/>
          </p:cNvSpPr>
          <p:nvPr>
            <p:ph type="title"/>
          </p:nvPr>
        </p:nvSpPr>
        <p:spPr>
          <a:xfrm>
            <a:off x="0" y="0"/>
            <a:ext cx="12192000" cy="540000"/>
          </a:xfrm>
        </p:spPr>
        <p:txBody>
          <a:bodyPr>
            <a:normAutofit fontScale="90000"/>
          </a:bodyPr>
          <a:lstStyle/>
          <a:p>
            <a:r>
              <a:rPr lang="en-US" altLang="ja-JP" dirty="0" err="1"/>
              <a:t>COnvolution</a:t>
            </a:r>
            <a:endParaRPr kumimoji="1" lang="ja-JP" altLang="en-US" dirty="0"/>
          </a:p>
        </p:txBody>
      </p:sp>
      <p:graphicFrame>
        <p:nvGraphicFramePr>
          <p:cNvPr id="4" name="表 11">
            <a:extLst>
              <a:ext uri="{FF2B5EF4-FFF2-40B4-BE49-F238E27FC236}">
                <a16:creationId xmlns:a16="http://schemas.microsoft.com/office/drawing/2014/main" id="{FC044ABA-84EF-49F3-B679-E92FA61D5ED9}"/>
              </a:ext>
            </a:extLst>
          </p:cNvPr>
          <p:cNvGraphicFramePr>
            <a:graphicFrameLocks noChangeAspect="1"/>
          </p:cNvGraphicFramePr>
          <p:nvPr>
            <p:extLst>
              <p:ext uri="{D42A27DB-BD31-4B8C-83A1-F6EECF244321}">
                <p14:modId xmlns:p14="http://schemas.microsoft.com/office/powerpoint/2010/main" val="2010814958"/>
              </p:ext>
            </p:extLst>
          </p:nvPr>
        </p:nvGraphicFramePr>
        <p:xfrm>
          <a:off x="1090350" y="2637004"/>
          <a:ext cx="1440000" cy="1440000"/>
        </p:xfrm>
        <a:graphic>
          <a:graphicData uri="http://schemas.openxmlformats.org/drawingml/2006/table">
            <a:tbl>
              <a:tblPr>
                <a:tableStyleId>{5C22544A-7EE6-4342-B048-85BDC9FD1C3A}</a:tableStyleId>
              </a:tblPr>
              <a:tblGrid>
                <a:gridCol w="288000">
                  <a:extLst>
                    <a:ext uri="{9D8B030D-6E8A-4147-A177-3AD203B41FA5}">
                      <a16:colId xmlns:a16="http://schemas.microsoft.com/office/drawing/2014/main" val="2990995001"/>
                    </a:ext>
                  </a:extLst>
                </a:gridCol>
                <a:gridCol w="288000">
                  <a:extLst>
                    <a:ext uri="{9D8B030D-6E8A-4147-A177-3AD203B41FA5}">
                      <a16:colId xmlns:a16="http://schemas.microsoft.com/office/drawing/2014/main" val="3583575948"/>
                    </a:ext>
                  </a:extLst>
                </a:gridCol>
                <a:gridCol w="288000">
                  <a:extLst>
                    <a:ext uri="{9D8B030D-6E8A-4147-A177-3AD203B41FA5}">
                      <a16:colId xmlns:a16="http://schemas.microsoft.com/office/drawing/2014/main" val="3438403133"/>
                    </a:ext>
                  </a:extLst>
                </a:gridCol>
                <a:gridCol w="288000">
                  <a:extLst>
                    <a:ext uri="{9D8B030D-6E8A-4147-A177-3AD203B41FA5}">
                      <a16:colId xmlns:a16="http://schemas.microsoft.com/office/drawing/2014/main" val="2142247525"/>
                    </a:ext>
                  </a:extLst>
                </a:gridCol>
                <a:gridCol w="288000">
                  <a:extLst>
                    <a:ext uri="{9D8B030D-6E8A-4147-A177-3AD203B41FA5}">
                      <a16:colId xmlns:a16="http://schemas.microsoft.com/office/drawing/2014/main" val="2141466999"/>
                    </a:ext>
                  </a:extLst>
                </a:gridCol>
              </a:tblGrid>
              <a:tr h="288000">
                <a:tc>
                  <a:txBody>
                    <a:bodyPr/>
                    <a:lstStyle/>
                    <a:p>
                      <a:pPr algn="ctr"/>
                      <a:r>
                        <a:rPr lang="en-US" altLang="ja-JP" sz="1400" dirty="0"/>
                        <a:t>0</a:t>
                      </a:r>
                      <a:endParaRPr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464932180"/>
                  </a:ext>
                </a:extLst>
              </a:tr>
              <a:tr h="288000">
                <a:tc>
                  <a:txBody>
                    <a:bodyPr/>
                    <a:lstStyle/>
                    <a:p>
                      <a:pPr algn="ctr"/>
                      <a:r>
                        <a:rPr lang="en-US" altLang="ja-JP" sz="1400" dirty="0"/>
                        <a:t>0</a:t>
                      </a:r>
                      <a:endParaRPr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5</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7</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3</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69613134"/>
                  </a:ext>
                </a:extLst>
              </a:tr>
              <a:tr h="288000">
                <a:tc>
                  <a:txBody>
                    <a:bodyPr/>
                    <a:lstStyle/>
                    <a:p>
                      <a:pPr algn="ctr"/>
                      <a:r>
                        <a:rPr lang="en-US" altLang="ja-JP" sz="1400" dirty="0"/>
                        <a:t>0</a:t>
                      </a:r>
                      <a:endParaRPr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2</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2</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4</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067822326"/>
                  </a:ext>
                </a:extLst>
              </a:tr>
              <a:tr h="288000">
                <a:tc>
                  <a:txBody>
                    <a:bodyPr/>
                    <a:lstStyle/>
                    <a:p>
                      <a:pPr algn="ctr"/>
                      <a:r>
                        <a:rPr lang="en-US" altLang="ja-JP" sz="1400" dirty="0"/>
                        <a:t>0</a:t>
                      </a:r>
                      <a:endParaRPr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6</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5</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2</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793811369"/>
                  </a:ext>
                </a:extLst>
              </a:tr>
              <a:tr h="288000">
                <a:tc>
                  <a:txBody>
                    <a:bodyPr/>
                    <a:lstStyle/>
                    <a:p>
                      <a:pPr algn="ctr"/>
                      <a:r>
                        <a:rPr lang="en-US" altLang="ja-JP" sz="1400" dirty="0"/>
                        <a:t>0</a:t>
                      </a:r>
                      <a:endParaRPr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11528414"/>
                  </a:ext>
                </a:extLst>
              </a:tr>
            </a:tbl>
          </a:graphicData>
        </a:graphic>
      </p:graphicFrame>
      <p:sp>
        <p:nvSpPr>
          <p:cNvPr id="7" name="テキスト ボックス 6">
            <a:extLst>
              <a:ext uri="{FF2B5EF4-FFF2-40B4-BE49-F238E27FC236}">
                <a16:creationId xmlns:a16="http://schemas.microsoft.com/office/drawing/2014/main" id="{ECC323A4-EE6F-4F98-A01A-F418D8771C09}"/>
              </a:ext>
            </a:extLst>
          </p:cNvPr>
          <p:cNvSpPr txBox="1"/>
          <p:nvPr/>
        </p:nvSpPr>
        <p:spPr>
          <a:xfrm>
            <a:off x="1025558" y="2211543"/>
            <a:ext cx="1033318" cy="369332"/>
          </a:xfrm>
          <a:prstGeom prst="rect">
            <a:avLst/>
          </a:prstGeom>
          <a:noFill/>
        </p:spPr>
        <p:txBody>
          <a:bodyPr wrap="square" rtlCol="0">
            <a:spAutoFit/>
          </a:bodyPr>
          <a:lstStyle/>
          <a:p>
            <a:r>
              <a:rPr kumimoji="1" lang="ja-JP" altLang="en-US" dirty="0"/>
              <a:t>元データ</a:t>
            </a:r>
          </a:p>
        </p:txBody>
      </p:sp>
      <p:sp>
        <p:nvSpPr>
          <p:cNvPr id="8" name="テキスト ボックス 7">
            <a:extLst>
              <a:ext uri="{FF2B5EF4-FFF2-40B4-BE49-F238E27FC236}">
                <a16:creationId xmlns:a16="http://schemas.microsoft.com/office/drawing/2014/main" id="{666CE2DE-50EC-4455-82F4-6DE787FCF641}"/>
              </a:ext>
            </a:extLst>
          </p:cNvPr>
          <p:cNvSpPr txBox="1"/>
          <p:nvPr/>
        </p:nvSpPr>
        <p:spPr>
          <a:xfrm>
            <a:off x="2785225" y="2435517"/>
            <a:ext cx="1805718" cy="369332"/>
          </a:xfrm>
          <a:prstGeom prst="rect">
            <a:avLst/>
          </a:prstGeom>
          <a:noFill/>
        </p:spPr>
        <p:txBody>
          <a:bodyPr wrap="square" rtlCol="0">
            <a:spAutoFit/>
          </a:bodyPr>
          <a:lstStyle/>
          <a:p>
            <a:r>
              <a:rPr kumimoji="1" lang="ja-JP" altLang="en-US" dirty="0"/>
              <a:t>カーネルフィルタ</a:t>
            </a:r>
          </a:p>
        </p:txBody>
      </p:sp>
      <p:sp>
        <p:nvSpPr>
          <p:cNvPr id="10" name="テキスト ボックス 9">
            <a:extLst>
              <a:ext uri="{FF2B5EF4-FFF2-40B4-BE49-F238E27FC236}">
                <a16:creationId xmlns:a16="http://schemas.microsoft.com/office/drawing/2014/main" id="{867F95A3-3085-431C-A9DB-EB2BA7A81FFC}"/>
              </a:ext>
            </a:extLst>
          </p:cNvPr>
          <p:cNvSpPr txBox="1"/>
          <p:nvPr/>
        </p:nvSpPr>
        <p:spPr>
          <a:xfrm>
            <a:off x="6015264" y="2766826"/>
            <a:ext cx="342661" cy="369332"/>
          </a:xfrm>
          <a:prstGeom prst="rect">
            <a:avLst/>
          </a:prstGeom>
          <a:noFill/>
        </p:spPr>
        <p:txBody>
          <a:bodyPr wrap="square" rtlCol="0" anchor="ctr">
            <a:spAutoFit/>
          </a:bodyPr>
          <a:lstStyle/>
          <a:p>
            <a:pPr algn="ctr"/>
            <a:r>
              <a:rPr kumimoji="1" lang="en-US" altLang="ja-JP" dirty="0"/>
              <a:t>o</a:t>
            </a:r>
            <a:endParaRPr kumimoji="1" lang="ja-JP" altLang="en-US" dirty="0"/>
          </a:p>
        </p:txBody>
      </p:sp>
      <p:graphicFrame>
        <p:nvGraphicFramePr>
          <p:cNvPr id="11" name="表 5">
            <a:extLst>
              <a:ext uri="{FF2B5EF4-FFF2-40B4-BE49-F238E27FC236}">
                <a16:creationId xmlns:a16="http://schemas.microsoft.com/office/drawing/2014/main" id="{D1974649-21E1-483C-9EF4-8A640A89EE82}"/>
              </a:ext>
            </a:extLst>
          </p:cNvPr>
          <p:cNvGraphicFramePr>
            <a:graphicFrameLocks noGrp="1" noChangeAspect="1"/>
          </p:cNvGraphicFramePr>
          <p:nvPr>
            <p:extLst>
              <p:ext uri="{D42A27DB-BD31-4B8C-83A1-F6EECF244321}">
                <p14:modId xmlns:p14="http://schemas.microsoft.com/office/powerpoint/2010/main" val="149969709"/>
              </p:ext>
            </p:extLst>
          </p:nvPr>
        </p:nvGraphicFramePr>
        <p:xfrm>
          <a:off x="3021819" y="2853279"/>
          <a:ext cx="1080000" cy="1080000"/>
        </p:xfrm>
        <a:graphic>
          <a:graphicData uri="http://schemas.openxmlformats.org/drawingml/2006/table">
            <a:tbl>
              <a:tblPr>
                <a:tableStyleId>{00A15C55-8517-42AA-B614-E9B94910E393}</a:tableStyleId>
              </a:tblPr>
              <a:tblGrid>
                <a:gridCol w="360000">
                  <a:extLst>
                    <a:ext uri="{9D8B030D-6E8A-4147-A177-3AD203B41FA5}">
                      <a16:colId xmlns:a16="http://schemas.microsoft.com/office/drawing/2014/main" val="2049141910"/>
                    </a:ext>
                  </a:extLst>
                </a:gridCol>
                <a:gridCol w="360000">
                  <a:extLst>
                    <a:ext uri="{9D8B030D-6E8A-4147-A177-3AD203B41FA5}">
                      <a16:colId xmlns:a16="http://schemas.microsoft.com/office/drawing/2014/main" val="2735329899"/>
                    </a:ext>
                  </a:extLst>
                </a:gridCol>
                <a:gridCol w="360000">
                  <a:extLst>
                    <a:ext uri="{9D8B030D-6E8A-4147-A177-3AD203B41FA5}">
                      <a16:colId xmlns:a16="http://schemas.microsoft.com/office/drawing/2014/main" val="3661725086"/>
                    </a:ext>
                  </a:extLst>
                </a:gridCol>
              </a:tblGrid>
              <a:tr h="360000">
                <a:tc>
                  <a:txBody>
                    <a:bodyPr/>
                    <a:lstStyle/>
                    <a:p>
                      <a:pPr algn="ctr"/>
                      <a:r>
                        <a:rPr kumimoji="1" lang="en-US" altLang="ja-JP" sz="1400" dirty="0"/>
                        <a:t>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400" dirty="0"/>
                        <a:t>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extLst>
                  <a:ext uri="{0D108BD9-81ED-4DB2-BD59-A6C34878D82A}">
                    <a16:rowId xmlns:a16="http://schemas.microsoft.com/office/drawing/2014/main" val="3318366154"/>
                  </a:ext>
                </a:extLst>
              </a:tr>
              <a:tr h="360000">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400" dirty="0"/>
                        <a:t>5</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extLst>
                  <a:ext uri="{0D108BD9-81ED-4DB2-BD59-A6C34878D82A}">
                    <a16:rowId xmlns:a16="http://schemas.microsoft.com/office/drawing/2014/main" val="3455756246"/>
                  </a:ext>
                </a:extLst>
              </a:tr>
              <a:tr h="360000">
                <a:tc>
                  <a:txBody>
                    <a:bodyPr/>
                    <a:lstStyle/>
                    <a:p>
                      <a:pPr algn="ctr"/>
                      <a:r>
                        <a:rPr kumimoji="1" lang="en-US" altLang="ja-JP" sz="1400" dirty="0"/>
                        <a:t>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400" dirty="0"/>
                        <a:t>-1</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400" dirty="0"/>
                        <a:t>0</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extLst>
                  <a:ext uri="{0D108BD9-81ED-4DB2-BD59-A6C34878D82A}">
                    <a16:rowId xmlns:a16="http://schemas.microsoft.com/office/drawing/2014/main" val="2460913183"/>
                  </a:ext>
                </a:extLst>
              </a:tr>
            </a:tbl>
          </a:graphicData>
        </a:graphic>
      </p:graphicFrame>
      <p:sp>
        <p:nvSpPr>
          <p:cNvPr id="12" name="吹き出し: 線 11">
            <a:extLst>
              <a:ext uri="{FF2B5EF4-FFF2-40B4-BE49-F238E27FC236}">
                <a16:creationId xmlns:a16="http://schemas.microsoft.com/office/drawing/2014/main" id="{E25D2091-DDC6-47CB-BACB-C0B0DB702AB8}"/>
              </a:ext>
            </a:extLst>
          </p:cNvPr>
          <p:cNvSpPr/>
          <p:nvPr/>
        </p:nvSpPr>
        <p:spPr>
          <a:xfrm>
            <a:off x="1947995" y="2004761"/>
            <a:ext cx="6972731" cy="356787"/>
          </a:xfrm>
          <a:prstGeom prst="borderCallout1">
            <a:avLst>
              <a:gd name="adj1" fmla="val 93345"/>
              <a:gd name="adj2" fmla="val 7432"/>
              <a:gd name="adj3" fmla="val 228403"/>
              <a:gd name="adj4" fmla="val 516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Zero Padding: </a:t>
            </a:r>
            <a:r>
              <a:rPr kumimoji="1" lang="ja-JP" altLang="en-US" dirty="0"/>
              <a:t>出力サイズが小さくなることを防ぐために導入される。</a:t>
            </a:r>
          </a:p>
        </p:txBody>
      </p:sp>
      <p:graphicFrame>
        <p:nvGraphicFramePr>
          <p:cNvPr id="13" name="表 11">
            <a:extLst>
              <a:ext uri="{FF2B5EF4-FFF2-40B4-BE49-F238E27FC236}">
                <a16:creationId xmlns:a16="http://schemas.microsoft.com/office/drawing/2014/main" id="{DC81E5D0-120A-4257-B4E4-90EB3F9E71E5}"/>
              </a:ext>
            </a:extLst>
          </p:cNvPr>
          <p:cNvGraphicFramePr>
            <a:graphicFrameLocks noChangeAspect="1"/>
          </p:cNvGraphicFramePr>
          <p:nvPr>
            <p:extLst>
              <p:ext uri="{D42A27DB-BD31-4B8C-83A1-F6EECF244321}">
                <p14:modId xmlns:p14="http://schemas.microsoft.com/office/powerpoint/2010/main" val="2745472508"/>
              </p:ext>
            </p:extLst>
          </p:nvPr>
        </p:nvGraphicFramePr>
        <p:xfrm>
          <a:off x="5152774" y="2559318"/>
          <a:ext cx="857703" cy="833961"/>
        </p:xfrm>
        <a:graphic>
          <a:graphicData uri="http://schemas.openxmlformats.org/drawingml/2006/table">
            <a:tbl>
              <a:tblPr>
                <a:tableStyleId>{5C22544A-7EE6-4342-B048-85BDC9FD1C3A}</a:tableStyleId>
              </a:tblPr>
              <a:tblGrid>
                <a:gridCol w="285901">
                  <a:extLst>
                    <a:ext uri="{9D8B030D-6E8A-4147-A177-3AD203B41FA5}">
                      <a16:colId xmlns:a16="http://schemas.microsoft.com/office/drawing/2014/main" val="2990995001"/>
                    </a:ext>
                  </a:extLst>
                </a:gridCol>
                <a:gridCol w="285901">
                  <a:extLst>
                    <a:ext uri="{9D8B030D-6E8A-4147-A177-3AD203B41FA5}">
                      <a16:colId xmlns:a16="http://schemas.microsoft.com/office/drawing/2014/main" val="3583575948"/>
                    </a:ext>
                  </a:extLst>
                </a:gridCol>
                <a:gridCol w="285901">
                  <a:extLst>
                    <a:ext uri="{9D8B030D-6E8A-4147-A177-3AD203B41FA5}">
                      <a16:colId xmlns:a16="http://schemas.microsoft.com/office/drawing/2014/main" val="3438403133"/>
                    </a:ext>
                  </a:extLst>
                </a:gridCol>
              </a:tblGrid>
              <a:tr h="277987">
                <a:tc>
                  <a:txBody>
                    <a:bodyPr/>
                    <a:lstStyle/>
                    <a:p>
                      <a:pPr algn="ctr"/>
                      <a:r>
                        <a:rPr lang="en-US" altLang="ja-JP" sz="1300" dirty="0"/>
                        <a:t>0</a:t>
                      </a:r>
                      <a:endParaRPr lang="ja-JP" altLang="en-US" sz="13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300" dirty="0"/>
                        <a:t>0</a:t>
                      </a:r>
                      <a:endParaRPr kumimoji="1" lang="ja-JP" altLang="en-US" sz="13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300" dirty="0"/>
                        <a:t>0</a:t>
                      </a:r>
                      <a:endParaRPr kumimoji="1" lang="ja-JP" altLang="en-US" sz="13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464932180"/>
                  </a:ext>
                </a:extLst>
              </a:tr>
              <a:tr h="277987">
                <a:tc>
                  <a:txBody>
                    <a:bodyPr/>
                    <a:lstStyle/>
                    <a:p>
                      <a:pPr algn="ctr"/>
                      <a:r>
                        <a:rPr lang="en-US" altLang="ja-JP" sz="1300" dirty="0"/>
                        <a:t>0</a:t>
                      </a:r>
                      <a:endParaRPr lang="ja-JP" altLang="en-US" sz="13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300" dirty="0"/>
                        <a:t>5</a:t>
                      </a:r>
                      <a:endParaRPr kumimoji="1" lang="ja-JP" altLang="en-US" sz="13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300" dirty="0"/>
                        <a:t>7</a:t>
                      </a:r>
                      <a:endParaRPr kumimoji="1" lang="ja-JP" altLang="en-US" sz="13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9613134"/>
                  </a:ext>
                </a:extLst>
              </a:tr>
              <a:tr h="277987">
                <a:tc>
                  <a:txBody>
                    <a:bodyPr/>
                    <a:lstStyle/>
                    <a:p>
                      <a:pPr algn="ctr"/>
                      <a:r>
                        <a:rPr lang="en-US" altLang="ja-JP" sz="1300" dirty="0"/>
                        <a:t>0</a:t>
                      </a:r>
                      <a:endParaRPr lang="ja-JP" altLang="en-US" sz="13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300" dirty="0"/>
                        <a:t>2</a:t>
                      </a:r>
                      <a:endParaRPr kumimoji="1" lang="ja-JP" altLang="en-US" sz="13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300" dirty="0"/>
                        <a:t>2</a:t>
                      </a:r>
                      <a:endParaRPr kumimoji="1" lang="ja-JP" altLang="en-US" sz="13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7822326"/>
                  </a:ext>
                </a:extLst>
              </a:tr>
            </a:tbl>
          </a:graphicData>
        </a:graphic>
      </p:graphicFrame>
      <p:graphicFrame>
        <p:nvGraphicFramePr>
          <p:cNvPr id="14" name="表 5">
            <a:extLst>
              <a:ext uri="{FF2B5EF4-FFF2-40B4-BE49-F238E27FC236}">
                <a16:creationId xmlns:a16="http://schemas.microsoft.com/office/drawing/2014/main" id="{8A1474C5-CF9F-4586-B7A2-DF22F9E7BDED}"/>
              </a:ext>
            </a:extLst>
          </p:cNvPr>
          <p:cNvGraphicFramePr>
            <a:graphicFrameLocks noGrp="1" noChangeAspect="1"/>
          </p:cNvGraphicFramePr>
          <p:nvPr>
            <p:extLst>
              <p:ext uri="{D42A27DB-BD31-4B8C-83A1-F6EECF244321}">
                <p14:modId xmlns:p14="http://schemas.microsoft.com/office/powerpoint/2010/main" val="705749034"/>
              </p:ext>
            </p:extLst>
          </p:nvPr>
        </p:nvGraphicFramePr>
        <p:xfrm>
          <a:off x="6346306" y="2559318"/>
          <a:ext cx="857703" cy="869682"/>
        </p:xfrm>
        <a:graphic>
          <a:graphicData uri="http://schemas.openxmlformats.org/drawingml/2006/table">
            <a:tbl>
              <a:tblPr>
                <a:tableStyleId>{00A15C55-8517-42AA-B614-E9B94910E393}</a:tableStyleId>
              </a:tblPr>
              <a:tblGrid>
                <a:gridCol w="285901">
                  <a:extLst>
                    <a:ext uri="{9D8B030D-6E8A-4147-A177-3AD203B41FA5}">
                      <a16:colId xmlns:a16="http://schemas.microsoft.com/office/drawing/2014/main" val="2049141910"/>
                    </a:ext>
                  </a:extLst>
                </a:gridCol>
                <a:gridCol w="285901">
                  <a:extLst>
                    <a:ext uri="{9D8B030D-6E8A-4147-A177-3AD203B41FA5}">
                      <a16:colId xmlns:a16="http://schemas.microsoft.com/office/drawing/2014/main" val="2735329899"/>
                    </a:ext>
                  </a:extLst>
                </a:gridCol>
                <a:gridCol w="285901">
                  <a:extLst>
                    <a:ext uri="{9D8B030D-6E8A-4147-A177-3AD203B41FA5}">
                      <a16:colId xmlns:a16="http://schemas.microsoft.com/office/drawing/2014/main" val="3661725086"/>
                    </a:ext>
                  </a:extLst>
                </a:gridCol>
              </a:tblGrid>
              <a:tr h="289894">
                <a:tc>
                  <a:txBody>
                    <a:bodyPr/>
                    <a:lstStyle/>
                    <a:p>
                      <a:pPr algn="ctr"/>
                      <a:r>
                        <a:rPr kumimoji="1" lang="en-US" altLang="ja-JP" sz="1300" dirty="0"/>
                        <a:t>0</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-1</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0</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extLst>
                  <a:ext uri="{0D108BD9-81ED-4DB2-BD59-A6C34878D82A}">
                    <a16:rowId xmlns:a16="http://schemas.microsoft.com/office/drawing/2014/main" val="3318366154"/>
                  </a:ext>
                </a:extLst>
              </a:tr>
              <a:tr h="289894">
                <a:tc>
                  <a:txBody>
                    <a:bodyPr/>
                    <a:lstStyle/>
                    <a:p>
                      <a:pPr algn="ctr"/>
                      <a:r>
                        <a:rPr kumimoji="1" lang="en-US" altLang="ja-JP" sz="1300" dirty="0"/>
                        <a:t>-1</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5</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-1</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extLst>
                  <a:ext uri="{0D108BD9-81ED-4DB2-BD59-A6C34878D82A}">
                    <a16:rowId xmlns:a16="http://schemas.microsoft.com/office/drawing/2014/main" val="3455756246"/>
                  </a:ext>
                </a:extLst>
              </a:tr>
              <a:tr h="289894">
                <a:tc>
                  <a:txBody>
                    <a:bodyPr/>
                    <a:lstStyle/>
                    <a:p>
                      <a:pPr algn="ctr"/>
                      <a:r>
                        <a:rPr kumimoji="1" lang="en-US" altLang="ja-JP" sz="1300" dirty="0"/>
                        <a:t>0</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-1</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0</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extLst>
                  <a:ext uri="{0D108BD9-81ED-4DB2-BD59-A6C34878D82A}">
                    <a16:rowId xmlns:a16="http://schemas.microsoft.com/office/drawing/2014/main" val="2460913183"/>
                  </a:ext>
                </a:extLst>
              </a:tr>
            </a:tbl>
          </a:graphicData>
        </a:graphic>
      </p:graphicFrame>
      <p:graphicFrame>
        <p:nvGraphicFramePr>
          <p:cNvPr id="15" name="表 11">
            <a:extLst>
              <a:ext uri="{FF2B5EF4-FFF2-40B4-BE49-F238E27FC236}">
                <a16:creationId xmlns:a16="http://schemas.microsoft.com/office/drawing/2014/main" id="{FFC13E2A-8692-4D79-9E0E-DFC2A1051A28}"/>
              </a:ext>
            </a:extLst>
          </p:cNvPr>
          <p:cNvGraphicFramePr>
            <a:graphicFrameLocks noChangeAspect="1"/>
          </p:cNvGraphicFramePr>
          <p:nvPr>
            <p:extLst>
              <p:ext uri="{D42A27DB-BD31-4B8C-83A1-F6EECF244321}">
                <p14:modId xmlns:p14="http://schemas.microsoft.com/office/powerpoint/2010/main" val="1803309079"/>
              </p:ext>
            </p:extLst>
          </p:nvPr>
        </p:nvGraphicFramePr>
        <p:xfrm>
          <a:off x="2111253" y="4793060"/>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2990995001"/>
                    </a:ext>
                  </a:extLst>
                </a:gridCol>
                <a:gridCol w="360000">
                  <a:extLst>
                    <a:ext uri="{9D8B030D-6E8A-4147-A177-3AD203B41FA5}">
                      <a16:colId xmlns:a16="http://schemas.microsoft.com/office/drawing/2014/main" val="3583575948"/>
                    </a:ext>
                  </a:extLst>
                </a:gridCol>
                <a:gridCol w="360000">
                  <a:extLst>
                    <a:ext uri="{9D8B030D-6E8A-4147-A177-3AD203B41FA5}">
                      <a16:colId xmlns:a16="http://schemas.microsoft.com/office/drawing/2014/main" val="3438403133"/>
                    </a:ext>
                  </a:extLst>
                </a:gridCol>
              </a:tblGrid>
              <a:tr h="360000">
                <a:tc>
                  <a:txBody>
                    <a:bodyPr/>
                    <a:lstStyle/>
                    <a:p>
                      <a:pPr algn="ctr"/>
                      <a:r>
                        <a:rPr lang="en-US" altLang="ja-JP" sz="1400" dirty="0"/>
                        <a:t>16</a:t>
                      </a:r>
                      <a:endParaRPr lang="ja-JP" altLang="en-US" sz="14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18</a:t>
                      </a:r>
                      <a:endParaRPr kumimoji="1" lang="ja-JP" altLang="en-US" sz="14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4</a:t>
                      </a:r>
                      <a:endParaRPr kumimoji="1" lang="ja-JP" altLang="en-US" sz="14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4932180"/>
                  </a:ext>
                </a:extLst>
              </a:tr>
              <a:tr h="360000">
                <a:tc>
                  <a:txBody>
                    <a:bodyPr/>
                    <a:lstStyle/>
                    <a:p>
                      <a:pPr algn="ctr"/>
                      <a:r>
                        <a:rPr lang="en-US" altLang="ja-JP" sz="1400" dirty="0"/>
                        <a:t>-3</a:t>
                      </a:r>
                      <a:endParaRPr lang="ja-JP" altLang="en-US" sz="14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-8</a:t>
                      </a:r>
                      <a:endParaRPr kumimoji="1" lang="ja-JP" altLang="en-US" sz="14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13</a:t>
                      </a:r>
                      <a:endParaRPr kumimoji="1" lang="ja-JP" altLang="en-US" sz="14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9613134"/>
                  </a:ext>
                </a:extLst>
              </a:tr>
              <a:tr h="360000">
                <a:tc>
                  <a:txBody>
                    <a:bodyPr/>
                    <a:lstStyle/>
                    <a:p>
                      <a:pPr algn="ctr"/>
                      <a:r>
                        <a:rPr lang="en-US" altLang="ja-JP" sz="1400" dirty="0"/>
                        <a:t>23</a:t>
                      </a:r>
                      <a:endParaRPr lang="ja-JP" altLang="en-US" sz="14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15</a:t>
                      </a:r>
                      <a:endParaRPr kumimoji="1" lang="ja-JP" altLang="en-US" sz="14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1</a:t>
                      </a:r>
                      <a:endParaRPr kumimoji="1" lang="ja-JP" altLang="en-US" sz="1400" dirty="0"/>
                    </a:p>
                  </a:txBody>
                  <a:tcPr marL="64190" marR="64190" marT="32095" marB="320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7822326"/>
                  </a:ext>
                </a:extLst>
              </a:tr>
            </a:tbl>
          </a:graphicData>
        </a:graphic>
      </p:graphicFrame>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8B6159CA-06A2-4E91-89A8-6932E659D031}"/>
                  </a:ext>
                </a:extLst>
              </p:cNvPr>
              <p:cNvSpPr txBox="1"/>
              <p:nvPr/>
            </p:nvSpPr>
            <p:spPr>
              <a:xfrm>
                <a:off x="7462034" y="2440161"/>
                <a:ext cx="3173759"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ea typeface="Cambria Math" panose="02040503050406030204" pitchFamily="18" charset="0"/>
                        </a:rPr>
                        <m:t>×0+0×</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−1</m:t>
                          </m:r>
                        </m:e>
                      </m:d>
                      <m:r>
                        <a:rPr kumimoji="1" lang="en-US" altLang="ja-JP" b="0" i="1" smtClean="0">
                          <a:latin typeface="Cambria Math" panose="02040503050406030204" pitchFamily="18" charset="0"/>
                          <a:ea typeface="Cambria Math" panose="02040503050406030204" pitchFamily="18" charset="0"/>
                        </a:rPr>
                        <m:t>+0×0+</m:t>
                      </m:r>
                    </m:oMath>
                  </m:oMathPara>
                </a14:m>
                <a:endParaRPr kumimoji="1" lang="en-US" altLang="ja-JP"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0×</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−1</m:t>
                          </m:r>
                        </m:e>
                      </m:d>
                      <m:r>
                        <a:rPr kumimoji="1" lang="en-US" altLang="ja-JP" b="0" i="1" smtClean="0">
                          <a:latin typeface="Cambria Math" panose="02040503050406030204" pitchFamily="18" charset="0"/>
                          <a:ea typeface="Cambria Math" panose="02040503050406030204" pitchFamily="18" charset="0"/>
                        </a:rPr>
                        <m:t>+5×5+7×</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−1</m:t>
                          </m:r>
                        </m:e>
                      </m:d>
                      <m:r>
                        <a:rPr kumimoji="1" lang="en-US" altLang="ja-JP" b="0" i="1" smtClean="0">
                          <a:latin typeface="Cambria Math" panose="02040503050406030204" pitchFamily="18" charset="0"/>
                          <a:ea typeface="Cambria Math" panose="02040503050406030204" pitchFamily="18" charset="0"/>
                        </a:rPr>
                        <m:t>+</m:t>
                      </m:r>
                    </m:oMath>
                  </m:oMathPara>
                </a14:m>
                <a:endParaRPr kumimoji="1" lang="en-US" altLang="ja-JP"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0×0+2×</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−1</m:t>
                          </m:r>
                        </m:e>
                      </m:d>
                      <m:r>
                        <a:rPr kumimoji="1" lang="en-US" altLang="ja-JP" b="0" i="1" smtClean="0">
                          <a:latin typeface="Cambria Math" panose="02040503050406030204" pitchFamily="18" charset="0"/>
                          <a:ea typeface="Cambria Math" panose="02040503050406030204" pitchFamily="18" charset="0"/>
                        </a:rPr>
                        <m:t>+2×0</m:t>
                      </m:r>
                    </m:oMath>
                  </m:oMathPara>
                </a14:m>
                <a:endParaRPr kumimoji="1" lang="en-US" altLang="ja-JP"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rPr>
                        <m:t>=</m:t>
                      </m:r>
                      <m:r>
                        <a:rPr kumimoji="1" lang="en-US" altLang="ja-JP" b="0" i="1" smtClean="0">
                          <a:latin typeface="Cambria Math" panose="02040503050406030204" pitchFamily="18" charset="0"/>
                        </a:rPr>
                        <m:t>16</m:t>
                      </m:r>
                    </m:oMath>
                  </m:oMathPara>
                </a14:m>
                <a:endParaRPr kumimoji="1" lang="ja-JP" altLang="en-US" dirty="0"/>
              </a:p>
            </p:txBody>
          </p:sp>
        </mc:Choice>
        <mc:Fallback xmlns="">
          <p:sp>
            <p:nvSpPr>
              <p:cNvPr id="16" name="テキスト ボックス 15">
                <a:extLst>
                  <a:ext uri="{FF2B5EF4-FFF2-40B4-BE49-F238E27FC236}">
                    <a16:creationId xmlns:a16="http://schemas.microsoft.com/office/drawing/2014/main" id="{8B6159CA-06A2-4E91-89A8-6932E659D031}"/>
                  </a:ext>
                </a:extLst>
              </p:cNvPr>
              <p:cNvSpPr txBox="1">
                <a:spLocks noRot="1" noChangeAspect="1" noMove="1" noResize="1" noEditPoints="1" noAdjustHandles="1" noChangeArrowheads="1" noChangeShapeType="1" noTextEdit="1"/>
              </p:cNvSpPr>
              <p:nvPr/>
            </p:nvSpPr>
            <p:spPr>
              <a:xfrm>
                <a:off x="7462034" y="2440161"/>
                <a:ext cx="3173759" cy="1107996"/>
              </a:xfrm>
              <a:prstGeom prst="rect">
                <a:avLst/>
              </a:prstGeom>
              <a:blipFill>
                <a:blip r:embed="rId3"/>
                <a:stretch>
                  <a:fillRect l="-576" r="-384" b="-1099"/>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70118E27-64E2-4303-B78F-6BCBB7F72FA4}"/>
              </a:ext>
            </a:extLst>
          </p:cNvPr>
          <p:cNvSpPr txBox="1"/>
          <p:nvPr/>
        </p:nvSpPr>
        <p:spPr>
          <a:xfrm>
            <a:off x="6015264" y="3973193"/>
            <a:ext cx="342661" cy="369332"/>
          </a:xfrm>
          <a:prstGeom prst="rect">
            <a:avLst/>
          </a:prstGeom>
          <a:noFill/>
        </p:spPr>
        <p:txBody>
          <a:bodyPr wrap="square" rtlCol="0" anchor="ctr">
            <a:spAutoFit/>
          </a:bodyPr>
          <a:lstStyle/>
          <a:p>
            <a:pPr algn="ctr"/>
            <a:r>
              <a:rPr kumimoji="1" lang="en-US" altLang="ja-JP" dirty="0"/>
              <a:t>o</a:t>
            </a:r>
            <a:endParaRPr kumimoji="1" lang="ja-JP" altLang="en-US" dirty="0"/>
          </a:p>
        </p:txBody>
      </p:sp>
      <p:graphicFrame>
        <p:nvGraphicFramePr>
          <p:cNvPr id="21" name="表 11">
            <a:extLst>
              <a:ext uri="{FF2B5EF4-FFF2-40B4-BE49-F238E27FC236}">
                <a16:creationId xmlns:a16="http://schemas.microsoft.com/office/drawing/2014/main" id="{3DFFFEE3-DC08-43C2-A718-FD6A7010716C}"/>
              </a:ext>
            </a:extLst>
          </p:cNvPr>
          <p:cNvGraphicFramePr>
            <a:graphicFrameLocks noChangeAspect="1"/>
          </p:cNvGraphicFramePr>
          <p:nvPr>
            <p:extLst>
              <p:ext uri="{D42A27DB-BD31-4B8C-83A1-F6EECF244321}">
                <p14:modId xmlns:p14="http://schemas.microsoft.com/office/powerpoint/2010/main" val="2471302963"/>
              </p:ext>
            </p:extLst>
          </p:nvPr>
        </p:nvGraphicFramePr>
        <p:xfrm>
          <a:off x="5152774" y="3765685"/>
          <a:ext cx="857703" cy="853740"/>
        </p:xfrm>
        <a:graphic>
          <a:graphicData uri="http://schemas.openxmlformats.org/drawingml/2006/table">
            <a:tbl>
              <a:tblPr>
                <a:tableStyleId>{5C22544A-7EE6-4342-B048-85BDC9FD1C3A}</a:tableStyleId>
              </a:tblPr>
              <a:tblGrid>
                <a:gridCol w="285901">
                  <a:extLst>
                    <a:ext uri="{9D8B030D-6E8A-4147-A177-3AD203B41FA5}">
                      <a16:colId xmlns:a16="http://schemas.microsoft.com/office/drawing/2014/main" val="2990995001"/>
                    </a:ext>
                  </a:extLst>
                </a:gridCol>
                <a:gridCol w="285901">
                  <a:extLst>
                    <a:ext uri="{9D8B030D-6E8A-4147-A177-3AD203B41FA5}">
                      <a16:colId xmlns:a16="http://schemas.microsoft.com/office/drawing/2014/main" val="3583575948"/>
                    </a:ext>
                  </a:extLst>
                </a:gridCol>
                <a:gridCol w="285901">
                  <a:extLst>
                    <a:ext uri="{9D8B030D-6E8A-4147-A177-3AD203B41FA5}">
                      <a16:colId xmlns:a16="http://schemas.microsoft.com/office/drawing/2014/main" val="3438403133"/>
                    </a:ext>
                  </a:extLst>
                </a:gridCol>
              </a:tblGrid>
              <a:tr h="277987">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1400" dirty="0"/>
                        <a:t>0</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464932180"/>
                  </a:ext>
                </a:extLst>
              </a:tr>
              <a:tr h="277987">
                <a:tc>
                  <a:txBody>
                    <a:bodyPr/>
                    <a:lstStyle/>
                    <a:p>
                      <a:pPr algn="ctr"/>
                      <a:r>
                        <a:rPr kumimoji="1" lang="en-US" altLang="ja-JP" sz="1400" dirty="0"/>
                        <a:t>5</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7</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3</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9613134"/>
                  </a:ext>
                </a:extLst>
              </a:tr>
              <a:tr h="277987">
                <a:tc>
                  <a:txBody>
                    <a:bodyPr/>
                    <a:lstStyle/>
                    <a:p>
                      <a:pPr algn="ctr"/>
                      <a:r>
                        <a:rPr kumimoji="1" lang="en-US" altLang="ja-JP" sz="1400" dirty="0"/>
                        <a:t>2</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2</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dirty="0"/>
                        <a:t>4</a:t>
                      </a:r>
                      <a:endParaRPr kumimoji="1" lang="ja-JP" altLang="en-US" sz="1400" dirty="0"/>
                    </a:p>
                  </a:txBody>
                  <a:tcPr marL="71220" marR="71220" marT="35610" marB="356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7822326"/>
                  </a:ext>
                </a:extLst>
              </a:tr>
            </a:tbl>
          </a:graphicData>
        </a:graphic>
      </p:graphicFrame>
      <p:graphicFrame>
        <p:nvGraphicFramePr>
          <p:cNvPr id="22" name="表 5">
            <a:extLst>
              <a:ext uri="{FF2B5EF4-FFF2-40B4-BE49-F238E27FC236}">
                <a16:creationId xmlns:a16="http://schemas.microsoft.com/office/drawing/2014/main" id="{D5714D1E-EE42-4939-B03A-6624DDE38F32}"/>
              </a:ext>
            </a:extLst>
          </p:cNvPr>
          <p:cNvGraphicFramePr>
            <a:graphicFrameLocks noGrp="1" noChangeAspect="1"/>
          </p:cNvGraphicFramePr>
          <p:nvPr>
            <p:extLst>
              <p:ext uri="{D42A27DB-BD31-4B8C-83A1-F6EECF244321}">
                <p14:modId xmlns:p14="http://schemas.microsoft.com/office/powerpoint/2010/main" val="2136505302"/>
              </p:ext>
            </p:extLst>
          </p:nvPr>
        </p:nvGraphicFramePr>
        <p:xfrm>
          <a:off x="6346306" y="3765685"/>
          <a:ext cx="857703" cy="869682"/>
        </p:xfrm>
        <a:graphic>
          <a:graphicData uri="http://schemas.openxmlformats.org/drawingml/2006/table">
            <a:tbl>
              <a:tblPr>
                <a:tableStyleId>{00A15C55-8517-42AA-B614-E9B94910E393}</a:tableStyleId>
              </a:tblPr>
              <a:tblGrid>
                <a:gridCol w="285901">
                  <a:extLst>
                    <a:ext uri="{9D8B030D-6E8A-4147-A177-3AD203B41FA5}">
                      <a16:colId xmlns:a16="http://schemas.microsoft.com/office/drawing/2014/main" val="2049141910"/>
                    </a:ext>
                  </a:extLst>
                </a:gridCol>
                <a:gridCol w="285901">
                  <a:extLst>
                    <a:ext uri="{9D8B030D-6E8A-4147-A177-3AD203B41FA5}">
                      <a16:colId xmlns:a16="http://schemas.microsoft.com/office/drawing/2014/main" val="2735329899"/>
                    </a:ext>
                  </a:extLst>
                </a:gridCol>
                <a:gridCol w="285901">
                  <a:extLst>
                    <a:ext uri="{9D8B030D-6E8A-4147-A177-3AD203B41FA5}">
                      <a16:colId xmlns:a16="http://schemas.microsoft.com/office/drawing/2014/main" val="3661725086"/>
                    </a:ext>
                  </a:extLst>
                </a:gridCol>
              </a:tblGrid>
              <a:tr h="289894">
                <a:tc>
                  <a:txBody>
                    <a:bodyPr/>
                    <a:lstStyle/>
                    <a:p>
                      <a:pPr algn="ctr"/>
                      <a:r>
                        <a:rPr kumimoji="1" lang="en-US" altLang="ja-JP" sz="1300" dirty="0"/>
                        <a:t>0</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-1</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0</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extLst>
                  <a:ext uri="{0D108BD9-81ED-4DB2-BD59-A6C34878D82A}">
                    <a16:rowId xmlns:a16="http://schemas.microsoft.com/office/drawing/2014/main" val="3318366154"/>
                  </a:ext>
                </a:extLst>
              </a:tr>
              <a:tr h="289894">
                <a:tc>
                  <a:txBody>
                    <a:bodyPr/>
                    <a:lstStyle/>
                    <a:p>
                      <a:pPr algn="ctr"/>
                      <a:r>
                        <a:rPr kumimoji="1" lang="en-US" altLang="ja-JP" sz="1300" dirty="0"/>
                        <a:t>-1</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5</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-1</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extLst>
                  <a:ext uri="{0D108BD9-81ED-4DB2-BD59-A6C34878D82A}">
                    <a16:rowId xmlns:a16="http://schemas.microsoft.com/office/drawing/2014/main" val="3455756246"/>
                  </a:ext>
                </a:extLst>
              </a:tr>
              <a:tr h="289894">
                <a:tc>
                  <a:txBody>
                    <a:bodyPr/>
                    <a:lstStyle/>
                    <a:p>
                      <a:pPr algn="ctr"/>
                      <a:r>
                        <a:rPr kumimoji="1" lang="en-US" altLang="ja-JP" sz="1300" dirty="0"/>
                        <a:t>0</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-1</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tc>
                  <a:txBody>
                    <a:bodyPr/>
                    <a:lstStyle/>
                    <a:p>
                      <a:pPr algn="ctr"/>
                      <a:r>
                        <a:rPr kumimoji="1" lang="en-US" altLang="ja-JP" sz="1300" dirty="0"/>
                        <a:t>0</a:t>
                      </a:r>
                      <a:endParaRPr kumimoji="1" lang="ja-JP" altLang="en-US" sz="1300" dirty="0"/>
                    </a:p>
                  </a:txBody>
                  <a:tcPr marL="66940" marR="66940" marT="33470" marB="33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1F6"/>
                    </a:solidFill>
                  </a:tcPr>
                </a:tc>
                <a:extLst>
                  <a:ext uri="{0D108BD9-81ED-4DB2-BD59-A6C34878D82A}">
                    <a16:rowId xmlns:a16="http://schemas.microsoft.com/office/drawing/2014/main" val="2460913183"/>
                  </a:ext>
                </a:extLst>
              </a:tr>
            </a:tbl>
          </a:graphicData>
        </a:graphic>
      </p:graphicFrame>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8A1D3FDF-EDF2-4E9D-B49F-DE560A5D9C34}"/>
                  </a:ext>
                </a:extLst>
              </p:cNvPr>
              <p:cNvSpPr txBox="1"/>
              <p:nvPr/>
            </p:nvSpPr>
            <p:spPr>
              <a:xfrm>
                <a:off x="7462034" y="3646528"/>
                <a:ext cx="3173759"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ea typeface="Cambria Math" panose="02040503050406030204" pitchFamily="18" charset="0"/>
                        </a:rPr>
                        <m:t>×0+0×</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−1</m:t>
                          </m:r>
                        </m:e>
                      </m:d>
                      <m:r>
                        <a:rPr kumimoji="1" lang="en-US" altLang="ja-JP" b="0" i="1" smtClean="0">
                          <a:latin typeface="Cambria Math" panose="02040503050406030204" pitchFamily="18" charset="0"/>
                          <a:ea typeface="Cambria Math" panose="02040503050406030204" pitchFamily="18" charset="0"/>
                        </a:rPr>
                        <m:t>+0×0+</m:t>
                      </m:r>
                    </m:oMath>
                  </m:oMathPara>
                </a14:m>
                <a:endParaRPr kumimoji="1" lang="en-US" altLang="ja-JP"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ea typeface="Cambria Math" panose="02040503050406030204" pitchFamily="18" charset="0"/>
                        </a:rPr>
                        <m:t>5</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−1</m:t>
                          </m:r>
                        </m:e>
                      </m:d>
                      <m:r>
                        <a:rPr kumimoji="1" lang="en-US" altLang="ja-JP" b="0" i="1" smtClean="0">
                          <a:latin typeface="Cambria Math" panose="02040503050406030204" pitchFamily="18" charset="0"/>
                          <a:ea typeface="Cambria Math" panose="02040503050406030204" pitchFamily="18" charset="0"/>
                        </a:rPr>
                        <m:t>+7×5+3×</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−1</m:t>
                          </m:r>
                        </m:e>
                      </m:d>
                      <m:r>
                        <a:rPr kumimoji="1" lang="en-US" altLang="ja-JP" b="0" i="1" smtClean="0">
                          <a:latin typeface="Cambria Math" panose="02040503050406030204" pitchFamily="18" charset="0"/>
                          <a:ea typeface="Cambria Math" panose="02040503050406030204" pitchFamily="18" charset="0"/>
                        </a:rPr>
                        <m:t>+</m:t>
                      </m:r>
                    </m:oMath>
                  </m:oMathPara>
                </a14:m>
                <a:endParaRPr kumimoji="1" lang="en-US" altLang="ja-JP"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ea typeface="Cambria Math" panose="02040503050406030204" pitchFamily="18" charset="0"/>
                        </a:rPr>
                        <m:t>2</m:t>
                      </m:r>
                      <m:r>
                        <a:rPr kumimoji="1" lang="en-US" altLang="ja-JP" b="0" i="1" smtClean="0">
                          <a:latin typeface="Cambria Math" panose="02040503050406030204" pitchFamily="18" charset="0"/>
                          <a:ea typeface="Cambria Math" panose="02040503050406030204" pitchFamily="18" charset="0"/>
                        </a:rPr>
                        <m:t>×0+2×</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−1</m:t>
                          </m:r>
                        </m:e>
                      </m:d>
                      <m:r>
                        <a:rPr kumimoji="1" lang="en-US" altLang="ja-JP" b="0" i="1" smtClean="0">
                          <a:latin typeface="Cambria Math" panose="02040503050406030204" pitchFamily="18" charset="0"/>
                          <a:ea typeface="Cambria Math" panose="02040503050406030204" pitchFamily="18" charset="0"/>
                        </a:rPr>
                        <m:t>+4×0</m:t>
                      </m:r>
                    </m:oMath>
                  </m:oMathPara>
                </a14:m>
                <a:endParaRPr kumimoji="1" lang="en-US" altLang="ja-JP"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rPr>
                        <m:t>=</m:t>
                      </m:r>
                      <m:r>
                        <a:rPr kumimoji="1" lang="en-US" altLang="ja-JP" b="0" i="1" smtClean="0">
                          <a:latin typeface="Cambria Math" panose="02040503050406030204" pitchFamily="18" charset="0"/>
                        </a:rPr>
                        <m:t>18</m:t>
                      </m:r>
                    </m:oMath>
                  </m:oMathPara>
                </a14:m>
                <a:endParaRPr kumimoji="1" lang="ja-JP" altLang="en-US" dirty="0"/>
              </a:p>
            </p:txBody>
          </p:sp>
        </mc:Choice>
        <mc:Fallback xmlns="">
          <p:sp>
            <p:nvSpPr>
              <p:cNvPr id="23" name="テキスト ボックス 22">
                <a:extLst>
                  <a:ext uri="{FF2B5EF4-FFF2-40B4-BE49-F238E27FC236}">
                    <a16:creationId xmlns:a16="http://schemas.microsoft.com/office/drawing/2014/main" id="{8A1D3FDF-EDF2-4E9D-B49F-DE560A5D9C34}"/>
                  </a:ext>
                </a:extLst>
              </p:cNvPr>
              <p:cNvSpPr txBox="1">
                <a:spLocks noRot="1" noChangeAspect="1" noMove="1" noResize="1" noEditPoints="1" noAdjustHandles="1" noChangeArrowheads="1" noChangeShapeType="1" noTextEdit="1"/>
              </p:cNvSpPr>
              <p:nvPr/>
            </p:nvSpPr>
            <p:spPr>
              <a:xfrm>
                <a:off x="7462034" y="3646528"/>
                <a:ext cx="3173759" cy="1107996"/>
              </a:xfrm>
              <a:prstGeom prst="rect">
                <a:avLst/>
              </a:prstGeom>
              <a:blipFill>
                <a:blip r:embed="rId4"/>
                <a:stretch>
                  <a:fillRect l="-768" r="-384" b="-1099"/>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BA2FCE17-1DFD-4219-B27E-877D7A08B916}"/>
              </a:ext>
            </a:extLst>
          </p:cNvPr>
          <p:cNvSpPr txBox="1"/>
          <p:nvPr/>
        </p:nvSpPr>
        <p:spPr>
          <a:xfrm>
            <a:off x="5473611" y="5111896"/>
            <a:ext cx="5400244" cy="276999"/>
          </a:xfrm>
          <a:prstGeom prst="rect">
            <a:avLst/>
          </a:prstGeom>
          <a:noFill/>
        </p:spPr>
        <p:txBody>
          <a:bodyPr wrap="square" lIns="0" tIns="0" rIns="0" bIns="0" rtlCol="0">
            <a:spAutoFit/>
          </a:bodyPr>
          <a:lstStyle/>
          <a:p>
            <a:r>
              <a:rPr kumimoji="1" lang="en-US" altLang="ja-JP" dirty="0"/>
              <a:t>Stride</a:t>
            </a:r>
            <a:r>
              <a:rPr kumimoji="1" lang="ja-JP" altLang="en-US" dirty="0"/>
              <a:t>分ずつズラして要素積の合計を計算する。</a:t>
            </a:r>
          </a:p>
        </p:txBody>
      </p:sp>
      <p:sp>
        <p:nvSpPr>
          <p:cNvPr id="30" name="テキスト ボックス 29">
            <a:extLst>
              <a:ext uri="{FF2B5EF4-FFF2-40B4-BE49-F238E27FC236}">
                <a16:creationId xmlns:a16="http://schemas.microsoft.com/office/drawing/2014/main" id="{E748E644-6DF7-4101-B2F8-55F5EE3E49AB}"/>
              </a:ext>
            </a:extLst>
          </p:cNvPr>
          <p:cNvSpPr txBox="1"/>
          <p:nvPr/>
        </p:nvSpPr>
        <p:spPr>
          <a:xfrm>
            <a:off x="2099199" y="6261779"/>
            <a:ext cx="8967291" cy="369332"/>
          </a:xfrm>
          <a:prstGeom prst="rect">
            <a:avLst/>
          </a:prstGeom>
          <a:noFill/>
        </p:spPr>
        <p:txBody>
          <a:bodyPr wrap="square" rtlCol="0">
            <a:spAutoFit/>
          </a:bodyPr>
          <a:lstStyle/>
          <a:p>
            <a:r>
              <a:rPr kumimoji="1" lang="ja-JP" altLang="en-US" dirty="0"/>
              <a:t>参考：</a:t>
            </a:r>
            <a:r>
              <a:rPr lang="en-US" altLang="ja-JP" dirty="0">
                <a:hlinkClick r:id="rId5"/>
              </a:rPr>
              <a:t>https://deepage.net/deep_learning/2016/11/07/convolutional_neural_network.html</a:t>
            </a:r>
            <a:endParaRPr kumimoji="1" lang="ja-JP" altLang="en-US" dirty="0"/>
          </a:p>
        </p:txBody>
      </p:sp>
      <p:sp>
        <p:nvSpPr>
          <p:cNvPr id="5" name="矢印: 下 4">
            <a:extLst>
              <a:ext uri="{FF2B5EF4-FFF2-40B4-BE49-F238E27FC236}">
                <a16:creationId xmlns:a16="http://schemas.microsoft.com/office/drawing/2014/main" id="{BD62BF7E-2CD5-452D-8B20-CD47DFE63D77}"/>
              </a:ext>
            </a:extLst>
          </p:cNvPr>
          <p:cNvSpPr/>
          <p:nvPr/>
        </p:nvSpPr>
        <p:spPr>
          <a:xfrm>
            <a:off x="2472886" y="4150398"/>
            <a:ext cx="602532" cy="4993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080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D61BA1-5056-49FB-BA6F-472D2EF3029C}"/>
              </a:ext>
            </a:extLst>
          </p:cNvPr>
          <p:cNvSpPr>
            <a:spLocks noGrp="1"/>
          </p:cNvSpPr>
          <p:nvPr>
            <p:ph type="title"/>
          </p:nvPr>
        </p:nvSpPr>
        <p:spPr/>
        <p:txBody>
          <a:bodyPr/>
          <a:lstStyle/>
          <a:p>
            <a:r>
              <a:rPr kumimoji="1" lang="ja-JP" altLang="en-US" dirty="0"/>
              <a:t>①はじめに</a:t>
            </a:r>
          </a:p>
        </p:txBody>
      </p:sp>
      <p:sp>
        <p:nvSpPr>
          <p:cNvPr id="3" name="字幕 2">
            <a:extLst>
              <a:ext uri="{FF2B5EF4-FFF2-40B4-BE49-F238E27FC236}">
                <a16:creationId xmlns:a16="http://schemas.microsoft.com/office/drawing/2014/main" id="{C4EEEA66-4695-4C4E-BBBC-1BDBF59A212B}"/>
              </a:ext>
            </a:extLst>
          </p:cNvPr>
          <p:cNvSpPr>
            <a:spLocks noGrp="1"/>
          </p:cNvSpPr>
          <p:nvPr>
            <p:ph type="body" idx="1"/>
          </p:nvPr>
        </p:nvSpPr>
        <p:spPr/>
        <p:txBody>
          <a:bodyPr/>
          <a:lstStyle/>
          <a:p>
            <a:r>
              <a:rPr lang="en-US" altLang="ja-JP" dirty="0"/>
              <a:t>PYTORCH</a:t>
            </a:r>
            <a:r>
              <a:rPr kumimoji="1" lang="en-US" altLang="ja-JP" dirty="0"/>
              <a:t> </a:t>
            </a:r>
            <a:r>
              <a:rPr kumimoji="1" lang="ja-JP" altLang="en-US" dirty="0"/>
              <a:t>初心者向けハンズオン</a:t>
            </a:r>
          </a:p>
        </p:txBody>
      </p:sp>
    </p:spTree>
    <p:extLst>
      <p:ext uri="{BB962C8B-B14F-4D97-AF65-F5344CB8AC3E}">
        <p14:creationId xmlns:p14="http://schemas.microsoft.com/office/powerpoint/2010/main" val="2776185651"/>
      </p:ext>
    </p:extLst>
  </p:cSld>
  <p:clrMapOvr>
    <a:masterClrMapping/>
  </p:clrMapOvr>
  <mc:AlternateContent xmlns:mc="http://schemas.openxmlformats.org/markup-compatibility/2006" xmlns:p14="http://schemas.microsoft.com/office/powerpoint/2010/main">
    <mc:Choice Requires="p14">
      <p:transition spd="slow" p14:dur="2000" advTm="916"/>
    </mc:Choice>
    <mc:Fallback xmlns="">
      <p:transition spd="slow" advTm="9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12F08-FE23-488E-A23D-25A0B12CA420}"/>
              </a:ext>
            </a:extLst>
          </p:cNvPr>
          <p:cNvSpPr>
            <a:spLocks noGrp="1"/>
          </p:cNvSpPr>
          <p:nvPr>
            <p:ph type="title"/>
          </p:nvPr>
        </p:nvSpPr>
        <p:spPr/>
        <p:txBody>
          <a:bodyPr>
            <a:normAutofit fontScale="90000"/>
          </a:bodyPr>
          <a:lstStyle/>
          <a:p>
            <a:r>
              <a:rPr kumimoji="1" lang="ja-JP" altLang="en-US" dirty="0"/>
              <a:t>プーリング計算</a:t>
            </a:r>
          </a:p>
        </p:txBody>
      </p:sp>
      <p:sp>
        <p:nvSpPr>
          <p:cNvPr id="13" name="コンテンツ プレースホルダー 12">
            <a:extLst>
              <a:ext uri="{FF2B5EF4-FFF2-40B4-BE49-F238E27FC236}">
                <a16:creationId xmlns:a16="http://schemas.microsoft.com/office/drawing/2014/main" id="{AB51D5B6-5133-40B2-8FD8-45E5F1036209}"/>
              </a:ext>
            </a:extLst>
          </p:cNvPr>
          <p:cNvSpPr>
            <a:spLocks noGrp="1"/>
          </p:cNvSpPr>
          <p:nvPr>
            <p:ph idx="1"/>
          </p:nvPr>
        </p:nvSpPr>
        <p:spPr>
          <a:xfrm>
            <a:off x="821267" y="588960"/>
            <a:ext cx="10549466" cy="5632451"/>
          </a:xfrm>
        </p:spPr>
        <p:txBody>
          <a:bodyPr/>
          <a:lstStyle/>
          <a:p>
            <a:r>
              <a:rPr kumimoji="1" lang="en-US" altLang="ja-JP" dirty="0"/>
              <a:t>Convolution</a:t>
            </a:r>
            <a:r>
              <a:rPr kumimoji="1" lang="ja-JP" altLang="en-US" dirty="0"/>
              <a:t>層のあとに適用されることが多い</a:t>
            </a:r>
            <a:endParaRPr kumimoji="1" lang="en-US" altLang="ja-JP" dirty="0"/>
          </a:p>
          <a:p>
            <a:pPr lvl="1"/>
            <a:r>
              <a:rPr lang="en-US" altLang="ja-JP" dirty="0"/>
              <a:t>Max pooling</a:t>
            </a:r>
          </a:p>
          <a:p>
            <a:pPr lvl="1"/>
            <a:r>
              <a:rPr kumimoji="1" lang="en-US" altLang="ja-JP" dirty="0"/>
              <a:t>Average pooling</a:t>
            </a:r>
          </a:p>
          <a:p>
            <a:r>
              <a:rPr lang="ja-JP" altLang="en-US" dirty="0"/>
              <a:t>画像は荒くなるが、特徴を崩さずに縮小できる。</a:t>
            </a:r>
            <a:endParaRPr kumimoji="1" lang="ja-JP" altLang="en-US" dirty="0"/>
          </a:p>
        </p:txBody>
      </p:sp>
      <p:graphicFrame>
        <p:nvGraphicFramePr>
          <p:cNvPr id="16" name="表 16">
            <a:extLst>
              <a:ext uri="{FF2B5EF4-FFF2-40B4-BE49-F238E27FC236}">
                <a16:creationId xmlns:a16="http://schemas.microsoft.com/office/drawing/2014/main" id="{E9FB8F78-02DA-49BC-9155-170E36BA9E57}"/>
              </a:ext>
            </a:extLst>
          </p:cNvPr>
          <p:cNvGraphicFramePr>
            <a:graphicFrameLocks noGrp="1" noChangeAspect="1"/>
          </p:cNvGraphicFramePr>
          <p:nvPr>
            <p:extLst>
              <p:ext uri="{D42A27DB-BD31-4B8C-83A1-F6EECF244321}">
                <p14:modId xmlns:p14="http://schemas.microsoft.com/office/powerpoint/2010/main" val="42060013"/>
              </p:ext>
            </p:extLst>
          </p:nvPr>
        </p:nvGraphicFramePr>
        <p:xfrm>
          <a:off x="4056197" y="3176052"/>
          <a:ext cx="2160000" cy="2160000"/>
        </p:xfrm>
        <a:graphic>
          <a:graphicData uri="http://schemas.openxmlformats.org/drawingml/2006/table">
            <a:tbl>
              <a:tblPr>
                <a:tableStyleId>{5C22544A-7EE6-4342-B048-85BDC9FD1C3A}</a:tableStyleId>
              </a:tblPr>
              <a:tblGrid>
                <a:gridCol w="540000">
                  <a:extLst>
                    <a:ext uri="{9D8B030D-6E8A-4147-A177-3AD203B41FA5}">
                      <a16:colId xmlns:a16="http://schemas.microsoft.com/office/drawing/2014/main" val="3172523641"/>
                    </a:ext>
                  </a:extLst>
                </a:gridCol>
                <a:gridCol w="540000">
                  <a:extLst>
                    <a:ext uri="{9D8B030D-6E8A-4147-A177-3AD203B41FA5}">
                      <a16:colId xmlns:a16="http://schemas.microsoft.com/office/drawing/2014/main" val="1366780837"/>
                    </a:ext>
                  </a:extLst>
                </a:gridCol>
                <a:gridCol w="540000">
                  <a:extLst>
                    <a:ext uri="{9D8B030D-6E8A-4147-A177-3AD203B41FA5}">
                      <a16:colId xmlns:a16="http://schemas.microsoft.com/office/drawing/2014/main" val="2050241287"/>
                    </a:ext>
                  </a:extLst>
                </a:gridCol>
                <a:gridCol w="540000">
                  <a:extLst>
                    <a:ext uri="{9D8B030D-6E8A-4147-A177-3AD203B41FA5}">
                      <a16:colId xmlns:a16="http://schemas.microsoft.com/office/drawing/2014/main" val="675836200"/>
                    </a:ext>
                  </a:extLst>
                </a:gridCol>
              </a:tblGrid>
              <a:tr h="540000">
                <a:tc>
                  <a:txBody>
                    <a:bodyPr/>
                    <a:lstStyle/>
                    <a:p>
                      <a:pPr algn="ctr"/>
                      <a:r>
                        <a:rPr kumimoji="1" lang="en-US" altLang="ja-JP" sz="2000" dirty="0"/>
                        <a:t>9</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2000" dirty="0"/>
                        <a:t>4</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2000" dirty="0"/>
                        <a:t>3</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2000" dirty="0"/>
                        <a:t>1</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586154600"/>
                  </a:ext>
                </a:extLst>
              </a:tr>
              <a:tr h="540000">
                <a:tc>
                  <a:txBody>
                    <a:bodyPr/>
                    <a:lstStyle/>
                    <a:p>
                      <a:pPr algn="ctr"/>
                      <a:r>
                        <a:rPr kumimoji="1" lang="en-US" altLang="ja-JP" sz="2000" dirty="0"/>
                        <a:t>1</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2000" dirty="0"/>
                        <a:t>8</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2000" dirty="0"/>
                        <a:t>2</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2000" dirty="0"/>
                        <a:t>6</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729374653"/>
                  </a:ext>
                </a:extLst>
              </a:tr>
              <a:tr h="540000">
                <a:tc>
                  <a:txBody>
                    <a:bodyPr/>
                    <a:lstStyle/>
                    <a:p>
                      <a:pPr algn="ctr"/>
                      <a:r>
                        <a:rPr kumimoji="1" lang="en-US" altLang="ja-JP" sz="2000" dirty="0"/>
                        <a:t>1</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2000" dirty="0"/>
                        <a:t>7</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2000" dirty="0"/>
                        <a:t>7</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2000" dirty="0"/>
                        <a:t>4</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01891743"/>
                  </a:ext>
                </a:extLst>
              </a:tr>
              <a:tr h="540000">
                <a:tc>
                  <a:txBody>
                    <a:bodyPr/>
                    <a:lstStyle/>
                    <a:p>
                      <a:pPr algn="ctr"/>
                      <a:r>
                        <a:rPr kumimoji="1" lang="en-US" altLang="ja-JP" sz="2000" dirty="0"/>
                        <a:t>3</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2000" dirty="0"/>
                        <a:t>4</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2000" dirty="0"/>
                        <a:t>5</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kumimoji="1" lang="en-US" altLang="ja-JP" sz="2000" dirty="0"/>
                        <a:t>2</a:t>
                      </a:r>
                      <a:endParaRPr kumimoji="1" lang="ja-JP"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76847916"/>
                  </a:ext>
                </a:extLst>
              </a:tr>
            </a:tbl>
          </a:graphicData>
        </a:graphic>
      </p:graphicFrame>
      <p:graphicFrame>
        <p:nvGraphicFramePr>
          <p:cNvPr id="18" name="表 16">
            <a:extLst>
              <a:ext uri="{FF2B5EF4-FFF2-40B4-BE49-F238E27FC236}">
                <a16:creationId xmlns:a16="http://schemas.microsoft.com/office/drawing/2014/main" id="{CA624B23-7912-4781-9168-8CD1FC61A524}"/>
              </a:ext>
            </a:extLst>
          </p:cNvPr>
          <p:cNvGraphicFramePr>
            <a:graphicFrameLocks noGrp="1" noChangeAspect="1"/>
          </p:cNvGraphicFramePr>
          <p:nvPr>
            <p:extLst>
              <p:ext uri="{D42A27DB-BD31-4B8C-83A1-F6EECF244321}">
                <p14:modId xmlns:p14="http://schemas.microsoft.com/office/powerpoint/2010/main" val="456902022"/>
              </p:ext>
            </p:extLst>
          </p:nvPr>
        </p:nvGraphicFramePr>
        <p:xfrm>
          <a:off x="7384800" y="2440453"/>
          <a:ext cx="1367272" cy="1367272"/>
        </p:xfrm>
        <a:graphic>
          <a:graphicData uri="http://schemas.openxmlformats.org/drawingml/2006/table">
            <a:tbl>
              <a:tblPr>
                <a:tableStyleId>{5C22544A-7EE6-4342-B048-85BDC9FD1C3A}</a:tableStyleId>
              </a:tblPr>
              <a:tblGrid>
                <a:gridCol w="683636">
                  <a:extLst>
                    <a:ext uri="{9D8B030D-6E8A-4147-A177-3AD203B41FA5}">
                      <a16:colId xmlns:a16="http://schemas.microsoft.com/office/drawing/2014/main" val="3172523641"/>
                    </a:ext>
                  </a:extLst>
                </a:gridCol>
                <a:gridCol w="683636">
                  <a:extLst>
                    <a:ext uri="{9D8B030D-6E8A-4147-A177-3AD203B41FA5}">
                      <a16:colId xmlns:a16="http://schemas.microsoft.com/office/drawing/2014/main" val="1366780837"/>
                    </a:ext>
                  </a:extLst>
                </a:gridCol>
              </a:tblGrid>
              <a:tr h="683636">
                <a:tc>
                  <a:txBody>
                    <a:bodyPr/>
                    <a:lstStyle/>
                    <a:p>
                      <a:pPr algn="ctr"/>
                      <a:r>
                        <a:rPr kumimoji="1" lang="en-US" altLang="ja-JP" sz="1800" dirty="0"/>
                        <a:t>9</a:t>
                      </a:r>
                      <a:endParaRPr kumimoji="1" lang="ja-JP" altLang="en-US" sz="1800" dirty="0"/>
                    </a:p>
                  </a:txBody>
                  <a:tcPr marL="115762" marR="115762" marT="57881" marB="57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1800" dirty="0"/>
                        <a:t>6</a:t>
                      </a:r>
                      <a:endParaRPr kumimoji="1" lang="ja-JP" altLang="en-US" sz="1800" dirty="0"/>
                    </a:p>
                  </a:txBody>
                  <a:tcPr marL="115762" marR="115762" marT="57881" marB="57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586154600"/>
                  </a:ext>
                </a:extLst>
              </a:tr>
              <a:tr h="683636">
                <a:tc>
                  <a:txBody>
                    <a:bodyPr/>
                    <a:lstStyle/>
                    <a:p>
                      <a:pPr algn="ctr"/>
                      <a:r>
                        <a:rPr kumimoji="1" lang="en-US" altLang="ja-JP" sz="1800" dirty="0"/>
                        <a:t>7</a:t>
                      </a:r>
                      <a:endParaRPr kumimoji="1" lang="ja-JP" altLang="en-US" sz="1800" dirty="0"/>
                    </a:p>
                  </a:txBody>
                  <a:tcPr marL="115762" marR="115762" marT="57881" marB="57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800" dirty="0"/>
                        <a:t>7</a:t>
                      </a:r>
                      <a:endParaRPr kumimoji="1" lang="ja-JP" altLang="en-US" sz="1800" dirty="0"/>
                    </a:p>
                  </a:txBody>
                  <a:tcPr marL="115762" marR="115762" marT="57881" marB="57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729374653"/>
                  </a:ext>
                </a:extLst>
              </a:tr>
            </a:tbl>
          </a:graphicData>
        </a:graphic>
      </p:graphicFrame>
      <p:cxnSp>
        <p:nvCxnSpPr>
          <p:cNvPr id="20" name="直線矢印コネクタ 19">
            <a:extLst>
              <a:ext uri="{FF2B5EF4-FFF2-40B4-BE49-F238E27FC236}">
                <a16:creationId xmlns:a16="http://schemas.microsoft.com/office/drawing/2014/main" id="{8B16DA1D-6B59-4F1F-9C63-F3D9AFA2DE52}"/>
              </a:ext>
            </a:extLst>
          </p:cNvPr>
          <p:cNvCxnSpPr>
            <a:cxnSpLocks noChangeAspect="1"/>
            <a:stCxn id="16" idx="3"/>
            <a:endCxn id="18" idx="1"/>
          </p:cNvCxnSpPr>
          <p:nvPr/>
        </p:nvCxnSpPr>
        <p:spPr>
          <a:xfrm flipV="1">
            <a:off x="6216197" y="3124089"/>
            <a:ext cx="1168603" cy="11319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181FA05B-F3E5-4680-B9DD-1D9B279C1EB3}"/>
              </a:ext>
            </a:extLst>
          </p:cNvPr>
          <p:cNvSpPr txBox="1"/>
          <p:nvPr/>
        </p:nvSpPr>
        <p:spPr>
          <a:xfrm>
            <a:off x="7291388" y="1959027"/>
            <a:ext cx="1666875" cy="369332"/>
          </a:xfrm>
          <a:prstGeom prst="rect">
            <a:avLst/>
          </a:prstGeom>
          <a:noFill/>
        </p:spPr>
        <p:txBody>
          <a:bodyPr wrap="square" rtlCol="0">
            <a:spAutoFit/>
          </a:bodyPr>
          <a:lstStyle/>
          <a:p>
            <a:pPr algn="ctr"/>
            <a:r>
              <a:rPr kumimoji="1" lang="en-US" altLang="ja-JP" dirty="0"/>
              <a:t>Max pooling</a:t>
            </a:r>
            <a:endParaRPr kumimoji="1" lang="ja-JP" altLang="en-US" dirty="0"/>
          </a:p>
        </p:txBody>
      </p:sp>
      <p:cxnSp>
        <p:nvCxnSpPr>
          <p:cNvPr id="25" name="直線矢印コネクタ 24">
            <a:extLst>
              <a:ext uri="{FF2B5EF4-FFF2-40B4-BE49-F238E27FC236}">
                <a16:creationId xmlns:a16="http://schemas.microsoft.com/office/drawing/2014/main" id="{339F1FC7-FA55-4605-85C2-466E0593209B}"/>
              </a:ext>
            </a:extLst>
          </p:cNvPr>
          <p:cNvCxnSpPr>
            <a:cxnSpLocks noChangeAspect="1"/>
            <a:stCxn id="16" idx="3"/>
            <a:endCxn id="29" idx="1"/>
          </p:cNvCxnSpPr>
          <p:nvPr/>
        </p:nvCxnSpPr>
        <p:spPr>
          <a:xfrm>
            <a:off x="6216197" y="4256052"/>
            <a:ext cx="1168603" cy="11442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表 16">
            <a:extLst>
              <a:ext uri="{FF2B5EF4-FFF2-40B4-BE49-F238E27FC236}">
                <a16:creationId xmlns:a16="http://schemas.microsoft.com/office/drawing/2014/main" id="{AB3EA4F7-5F7C-4B67-9F65-2A1C741046EC}"/>
              </a:ext>
            </a:extLst>
          </p:cNvPr>
          <p:cNvGraphicFramePr>
            <a:graphicFrameLocks noGrp="1" noChangeAspect="1"/>
          </p:cNvGraphicFramePr>
          <p:nvPr>
            <p:extLst>
              <p:ext uri="{D42A27DB-BD31-4B8C-83A1-F6EECF244321}">
                <p14:modId xmlns:p14="http://schemas.microsoft.com/office/powerpoint/2010/main" val="2965630669"/>
              </p:ext>
            </p:extLst>
          </p:nvPr>
        </p:nvGraphicFramePr>
        <p:xfrm>
          <a:off x="7384800" y="4716622"/>
          <a:ext cx="1367272" cy="1367272"/>
        </p:xfrm>
        <a:graphic>
          <a:graphicData uri="http://schemas.openxmlformats.org/drawingml/2006/table">
            <a:tbl>
              <a:tblPr>
                <a:tableStyleId>{5C22544A-7EE6-4342-B048-85BDC9FD1C3A}</a:tableStyleId>
              </a:tblPr>
              <a:tblGrid>
                <a:gridCol w="683636">
                  <a:extLst>
                    <a:ext uri="{9D8B030D-6E8A-4147-A177-3AD203B41FA5}">
                      <a16:colId xmlns:a16="http://schemas.microsoft.com/office/drawing/2014/main" val="3172523641"/>
                    </a:ext>
                  </a:extLst>
                </a:gridCol>
                <a:gridCol w="683636">
                  <a:extLst>
                    <a:ext uri="{9D8B030D-6E8A-4147-A177-3AD203B41FA5}">
                      <a16:colId xmlns:a16="http://schemas.microsoft.com/office/drawing/2014/main" val="1366780837"/>
                    </a:ext>
                  </a:extLst>
                </a:gridCol>
              </a:tblGrid>
              <a:tr h="683636">
                <a:tc>
                  <a:txBody>
                    <a:bodyPr/>
                    <a:lstStyle/>
                    <a:p>
                      <a:pPr algn="ctr"/>
                      <a:r>
                        <a:rPr kumimoji="1" lang="en-US" altLang="ja-JP" sz="1800" dirty="0"/>
                        <a:t>5.5</a:t>
                      </a:r>
                      <a:endParaRPr kumimoji="1" lang="ja-JP" altLang="en-US" sz="1800" dirty="0"/>
                    </a:p>
                  </a:txBody>
                  <a:tcPr marL="115762" marR="115762" marT="57881" marB="57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1800" dirty="0"/>
                        <a:t>3</a:t>
                      </a:r>
                      <a:endParaRPr kumimoji="1" lang="ja-JP" altLang="en-US" sz="1800" dirty="0"/>
                    </a:p>
                  </a:txBody>
                  <a:tcPr marL="115762" marR="115762" marT="57881" marB="57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586154600"/>
                  </a:ext>
                </a:extLst>
              </a:tr>
              <a:tr h="683636">
                <a:tc>
                  <a:txBody>
                    <a:bodyPr/>
                    <a:lstStyle/>
                    <a:p>
                      <a:pPr algn="ctr"/>
                      <a:r>
                        <a:rPr kumimoji="1" lang="en-US" altLang="ja-JP" sz="1800" dirty="0"/>
                        <a:t>3.75</a:t>
                      </a:r>
                      <a:endParaRPr kumimoji="1" lang="ja-JP" altLang="en-US" sz="1800" dirty="0"/>
                    </a:p>
                  </a:txBody>
                  <a:tcPr marL="115762" marR="115762" marT="57881" marB="57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800" dirty="0"/>
                        <a:t>4.5</a:t>
                      </a:r>
                      <a:endParaRPr kumimoji="1" lang="ja-JP" altLang="en-US" sz="1800" dirty="0"/>
                    </a:p>
                  </a:txBody>
                  <a:tcPr marL="115762" marR="115762" marT="57881" marB="57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729374653"/>
                  </a:ext>
                </a:extLst>
              </a:tr>
            </a:tbl>
          </a:graphicData>
        </a:graphic>
      </p:graphicFrame>
      <p:sp>
        <p:nvSpPr>
          <p:cNvPr id="34" name="テキスト ボックス 33">
            <a:extLst>
              <a:ext uri="{FF2B5EF4-FFF2-40B4-BE49-F238E27FC236}">
                <a16:creationId xmlns:a16="http://schemas.microsoft.com/office/drawing/2014/main" id="{202F6CF3-E6D6-4440-A18C-56E0EBBA3319}"/>
              </a:ext>
            </a:extLst>
          </p:cNvPr>
          <p:cNvSpPr txBox="1"/>
          <p:nvPr/>
        </p:nvSpPr>
        <p:spPr>
          <a:xfrm>
            <a:off x="7032211" y="4256052"/>
            <a:ext cx="2185227" cy="369332"/>
          </a:xfrm>
          <a:prstGeom prst="rect">
            <a:avLst/>
          </a:prstGeom>
          <a:noFill/>
        </p:spPr>
        <p:txBody>
          <a:bodyPr wrap="square" rtlCol="0">
            <a:spAutoFit/>
          </a:bodyPr>
          <a:lstStyle/>
          <a:p>
            <a:pPr algn="ctr"/>
            <a:r>
              <a:rPr kumimoji="1" lang="en-US" altLang="ja-JP" dirty="0"/>
              <a:t>Average pooling</a:t>
            </a:r>
            <a:endParaRPr kumimoji="1" lang="ja-JP" altLang="en-US" dirty="0"/>
          </a:p>
        </p:txBody>
      </p:sp>
    </p:spTree>
    <p:extLst>
      <p:ext uri="{BB962C8B-B14F-4D97-AF65-F5344CB8AC3E}">
        <p14:creationId xmlns:p14="http://schemas.microsoft.com/office/powerpoint/2010/main" val="1970097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33E2E03-661E-4255-AC97-6A538BDBAF92}"/>
              </a:ext>
            </a:extLst>
          </p:cNvPr>
          <p:cNvSpPr>
            <a:spLocks noGrp="1"/>
          </p:cNvSpPr>
          <p:nvPr>
            <p:ph idx="1"/>
          </p:nvPr>
        </p:nvSpPr>
        <p:spPr/>
        <p:txBody>
          <a:bodyPr>
            <a:normAutofit/>
          </a:bodyPr>
          <a:lstStyle/>
          <a:p>
            <a:r>
              <a:rPr kumimoji="1" lang="en-US" altLang="ja-JP" sz="2000" dirty="0" err="1"/>
              <a:t>PyTorch</a:t>
            </a:r>
            <a:r>
              <a:rPr lang="ja-JP" altLang="en-US" sz="2000" dirty="0"/>
              <a:t>のソースコードには以下のようなネットワークが含まれている</a:t>
            </a:r>
            <a:endParaRPr lang="en-US" altLang="ja-JP" sz="2000" dirty="0"/>
          </a:p>
          <a:p>
            <a:pPr lvl="1"/>
            <a:r>
              <a:rPr lang="ja-JP" altLang="en-US" sz="1800" dirty="0"/>
              <a:t>有名なモノを抜粋（</a:t>
            </a:r>
            <a:r>
              <a:rPr lang="en-US" altLang="ja-JP" sz="1800" dirty="0">
                <a:hlinkClick r:id="rId3"/>
              </a:rPr>
              <a:t>https://pytorch.org/docs/stable/torchvision/models.html</a:t>
            </a:r>
            <a:r>
              <a:rPr lang="ja-JP" altLang="en-US" sz="1800" dirty="0"/>
              <a:t>）</a:t>
            </a:r>
            <a:endParaRPr lang="en-US" altLang="ja-JP" sz="1800" dirty="0"/>
          </a:p>
          <a:p>
            <a:pPr lvl="2"/>
            <a:r>
              <a:rPr lang="en-US" altLang="ja-JP" sz="1600" dirty="0"/>
              <a:t>ILSVRC ... ImageNet Large Scale Visual Recognition Challenge</a:t>
            </a:r>
            <a:endParaRPr lang="en-US" altLang="ja-JP" sz="1600" dirty="0">
              <a:hlinkClick r:id="rId4"/>
            </a:endParaRPr>
          </a:p>
          <a:p>
            <a:pPr lvl="2"/>
            <a:endParaRPr lang="en-US" altLang="ja-JP" sz="1600" dirty="0"/>
          </a:p>
          <a:p>
            <a:pPr lvl="1"/>
            <a:endParaRPr lang="en-US" altLang="ja-JP" sz="1800" dirty="0"/>
          </a:p>
          <a:p>
            <a:pPr lvl="1"/>
            <a:endParaRPr lang="en-US" altLang="ja-JP" sz="1800" dirty="0"/>
          </a:p>
          <a:p>
            <a:pPr lvl="1"/>
            <a:endParaRPr lang="en-US" altLang="ja-JP" sz="1800" dirty="0"/>
          </a:p>
          <a:p>
            <a:pPr lvl="1"/>
            <a:endParaRPr lang="en-US" altLang="ja-JP" sz="1800" dirty="0"/>
          </a:p>
          <a:p>
            <a:pPr lvl="1"/>
            <a:endParaRPr lang="en-US" altLang="ja-JP" sz="1800" dirty="0"/>
          </a:p>
          <a:p>
            <a:r>
              <a:rPr lang="en-US" altLang="ja-JP" sz="2000" dirty="0" err="1"/>
              <a:t>PyTorch</a:t>
            </a:r>
            <a:r>
              <a:rPr lang="ja-JP" altLang="en-US" sz="2000" dirty="0"/>
              <a:t>では、</a:t>
            </a:r>
            <a:r>
              <a:rPr lang="en-US" altLang="ja-JP" sz="2000" dirty="0"/>
              <a:t>VGG16</a:t>
            </a:r>
            <a:r>
              <a:rPr lang="ja-JP" altLang="en-US" sz="2000" dirty="0"/>
              <a:t>によるクラス分類をすぐに試すことができる</a:t>
            </a:r>
            <a:endParaRPr lang="en-US" altLang="ja-JP" sz="2000" dirty="0"/>
          </a:p>
        </p:txBody>
      </p:sp>
      <p:sp>
        <p:nvSpPr>
          <p:cNvPr id="2" name="タイトル 1">
            <a:extLst>
              <a:ext uri="{FF2B5EF4-FFF2-40B4-BE49-F238E27FC236}">
                <a16:creationId xmlns:a16="http://schemas.microsoft.com/office/drawing/2014/main" id="{EBB12F08-FE23-488E-A23D-25A0B12CA420}"/>
              </a:ext>
            </a:extLst>
          </p:cNvPr>
          <p:cNvSpPr>
            <a:spLocks noGrp="1"/>
          </p:cNvSpPr>
          <p:nvPr>
            <p:ph type="title"/>
          </p:nvPr>
        </p:nvSpPr>
        <p:spPr/>
        <p:txBody>
          <a:bodyPr>
            <a:normAutofit fontScale="90000"/>
          </a:bodyPr>
          <a:lstStyle/>
          <a:p>
            <a:r>
              <a:rPr lang="en-US" altLang="ja-JP" dirty="0" err="1"/>
              <a:t>PyToRcH</a:t>
            </a:r>
            <a:r>
              <a:rPr lang="ja-JP" altLang="en-US" dirty="0"/>
              <a:t>におけるモデルの種類</a:t>
            </a:r>
            <a:endParaRPr kumimoji="1" lang="ja-JP" altLang="en-US" dirty="0"/>
          </a:p>
        </p:txBody>
      </p:sp>
      <p:graphicFrame>
        <p:nvGraphicFramePr>
          <p:cNvPr id="4" name="表 4">
            <a:extLst>
              <a:ext uri="{FF2B5EF4-FFF2-40B4-BE49-F238E27FC236}">
                <a16:creationId xmlns:a16="http://schemas.microsoft.com/office/drawing/2014/main" id="{571FA404-C56E-4821-9E8A-21A8CD74E6A0}"/>
              </a:ext>
            </a:extLst>
          </p:cNvPr>
          <p:cNvGraphicFramePr>
            <a:graphicFrameLocks noGrp="1"/>
          </p:cNvGraphicFramePr>
          <p:nvPr>
            <p:extLst>
              <p:ext uri="{D42A27DB-BD31-4B8C-83A1-F6EECF244321}">
                <p14:modId xmlns:p14="http://schemas.microsoft.com/office/powerpoint/2010/main" val="4130246280"/>
              </p:ext>
            </p:extLst>
          </p:nvPr>
        </p:nvGraphicFramePr>
        <p:xfrm>
          <a:off x="2032000" y="1838975"/>
          <a:ext cx="8128000" cy="18491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716972399"/>
                    </a:ext>
                  </a:extLst>
                </a:gridCol>
                <a:gridCol w="4064000">
                  <a:extLst>
                    <a:ext uri="{9D8B030D-6E8A-4147-A177-3AD203B41FA5}">
                      <a16:colId xmlns:a16="http://schemas.microsoft.com/office/drawing/2014/main" val="760571190"/>
                    </a:ext>
                  </a:extLst>
                </a:gridCol>
              </a:tblGrid>
              <a:tr h="0">
                <a:tc>
                  <a:txBody>
                    <a:bodyPr/>
                    <a:lstStyle/>
                    <a:p>
                      <a:r>
                        <a:rPr kumimoji="1" lang="ja-JP" altLang="en-US" dirty="0"/>
                        <a:t>ネットワーク名</a:t>
                      </a:r>
                    </a:p>
                  </a:txBody>
                  <a:tcPr/>
                </a:tc>
                <a:tc>
                  <a:txBody>
                    <a:bodyPr/>
                    <a:lstStyle/>
                    <a:p>
                      <a:r>
                        <a:rPr kumimoji="1" lang="ja-JP" altLang="en-US" dirty="0"/>
                        <a:t>特徴</a:t>
                      </a:r>
                    </a:p>
                  </a:txBody>
                  <a:tcPr/>
                </a:tc>
                <a:extLst>
                  <a:ext uri="{0D108BD9-81ED-4DB2-BD59-A6C34878D82A}">
                    <a16:rowId xmlns:a16="http://schemas.microsoft.com/office/drawing/2014/main" val="2943560085"/>
                  </a:ext>
                </a:extLst>
              </a:tr>
              <a:tr h="370840">
                <a:tc>
                  <a:txBody>
                    <a:bodyPr/>
                    <a:lstStyle/>
                    <a:p>
                      <a:r>
                        <a:rPr kumimoji="1" lang="en-US" altLang="ja-JP" dirty="0" err="1"/>
                        <a:t>AlexNet</a:t>
                      </a:r>
                      <a:endParaRPr kumimoji="1" lang="ja-JP" altLang="en-US" dirty="0"/>
                    </a:p>
                  </a:txBody>
                  <a:tcPr/>
                </a:tc>
                <a:tc>
                  <a:txBody>
                    <a:bodyPr/>
                    <a:lstStyle/>
                    <a:p>
                      <a:r>
                        <a:rPr kumimoji="1" lang="en-US" altLang="ja-JP" dirty="0"/>
                        <a:t>ILSVRC2012 1</a:t>
                      </a:r>
                      <a:r>
                        <a:rPr kumimoji="1" lang="ja-JP" altLang="en-US" dirty="0"/>
                        <a:t>位</a:t>
                      </a:r>
                    </a:p>
                  </a:txBody>
                  <a:tcPr/>
                </a:tc>
                <a:extLst>
                  <a:ext uri="{0D108BD9-81ED-4DB2-BD59-A6C34878D82A}">
                    <a16:rowId xmlns:a16="http://schemas.microsoft.com/office/drawing/2014/main" val="1791460240"/>
                  </a:ext>
                </a:extLst>
              </a:tr>
              <a:tr h="370840">
                <a:tc>
                  <a:txBody>
                    <a:bodyPr/>
                    <a:lstStyle/>
                    <a:p>
                      <a:r>
                        <a:rPr kumimoji="1" lang="en-US" altLang="ja-JP" dirty="0" err="1"/>
                        <a:t>GoogLeNet</a:t>
                      </a:r>
                      <a:endParaRPr kumimoji="1" lang="ja-JP" altLang="en-US" dirty="0"/>
                    </a:p>
                  </a:txBody>
                  <a:tcPr/>
                </a:tc>
                <a:tc>
                  <a:txBody>
                    <a:bodyPr/>
                    <a:lstStyle/>
                    <a:p>
                      <a:r>
                        <a:rPr kumimoji="1" lang="en-US" altLang="ja-JP" dirty="0"/>
                        <a:t>ILSVRC2014 1</a:t>
                      </a:r>
                      <a:r>
                        <a:rPr kumimoji="1" lang="ja-JP" altLang="en-US" dirty="0"/>
                        <a:t>位</a:t>
                      </a:r>
                      <a:endParaRPr kumimoji="1" lang="en-US" altLang="ja-JP" dirty="0"/>
                    </a:p>
                  </a:txBody>
                  <a:tcPr/>
                </a:tc>
                <a:extLst>
                  <a:ext uri="{0D108BD9-81ED-4DB2-BD59-A6C34878D82A}">
                    <a16:rowId xmlns:a16="http://schemas.microsoft.com/office/drawing/2014/main" val="3088547390"/>
                  </a:ext>
                </a:extLst>
              </a:tr>
              <a:tr h="370840">
                <a:tc>
                  <a:txBody>
                    <a:bodyPr/>
                    <a:lstStyle/>
                    <a:p>
                      <a:r>
                        <a:rPr kumimoji="1" lang="en-US" altLang="ja-JP" dirty="0"/>
                        <a:t>VGG</a:t>
                      </a:r>
                      <a:endParaRPr kumimoji="1" lang="ja-JP" altLang="en-US" dirty="0"/>
                    </a:p>
                  </a:txBody>
                  <a:tcPr/>
                </a:tc>
                <a:tc>
                  <a:txBody>
                    <a:bodyPr/>
                    <a:lstStyle/>
                    <a:p>
                      <a:r>
                        <a:rPr kumimoji="1" lang="en-US" altLang="ja-JP" dirty="0"/>
                        <a:t>ILSVRC2014 2</a:t>
                      </a:r>
                      <a:r>
                        <a:rPr kumimoji="1" lang="ja-JP" altLang="en-US" dirty="0"/>
                        <a:t>位</a:t>
                      </a:r>
                      <a:endParaRPr kumimoji="1" lang="en-US" altLang="ja-JP" dirty="0"/>
                    </a:p>
                  </a:txBody>
                  <a:tcPr/>
                </a:tc>
                <a:extLst>
                  <a:ext uri="{0D108BD9-81ED-4DB2-BD59-A6C34878D82A}">
                    <a16:rowId xmlns:a16="http://schemas.microsoft.com/office/drawing/2014/main" val="646979649"/>
                  </a:ext>
                </a:extLst>
              </a:tr>
              <a:tr h="370840">
                <a:tc>
                  <a:txBody>
                    <a:bodyPr/>
                    <a:lstStyle/>
                    <a:p>
                      <a:r>
                        <a:rPr kumimoji="1" lang="en-US" altLang="ja-JP" dirty="0" err="1"/>
                        <a:t>ResNet</a:t>
                      </a:r>
                      <a:endParaRPr kumimoji="1" lang="ja-JP" altLang="en-US" dirty="0"/>
                    </a:p>
                  </a:txBody>
                  <a:tcPr/>
                </a:tc>
                <a:tc>
                  <a:txBody>
                    <a:bodyPr/>
                    <a:lstStyle/>
                    <a:p>
                      <a:r>
                        <a:rPr kumimoji="1" lang="en-US" altLang="ja-JP" dirty="0"/>
                        <a:t>ILSVRC2015 1</a:t>
                      </a:r>
                      <a:r>
                        <a:rPr kumimoji="1" lang="ja-JP" altLang="en-US" dirty="0"/>
                        <a:t>位</a:t>
                      </a:r>
                    </a:p>
                  </a:txBody>
                  <a:tcPr/>
                </a:tc>
                <a:extLst>
                  <a:ext uri="{0D108BD9-81ED-4DB2-BD59-A6C34878D82A}">
                    <a16:rowId xmlns:a16="http://schemas.microsoft.com/office/drawing/2014/main" val="2520850407"/>
                  </a:ext>
                </a:extLst>
              </a:tr>
            </a:tbl>
          </a:graphicData>
        </a:graphic>
      </p:graphicFrame>
    </p:spTree>
    <p:extLst>
      <p:ext uri="{BB962C8B-B14F-4D97-AF65-F5344CB8AC3E}">
        <p14:creationId xmlns:p14="http://schemas.microsoft.com/office/powerpoint/2010/main" val="1877999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12F08-FE23-488E-A23D-25A0B12CA420}"/>
              </a:ext>
            </a:extLst>
          </p:cNvPr>
          <p:cNvSpPr>
            <a:spLocks noGrp="1"/>
          </p:cNvSpPr>
          <p:nvPr>
            <p:ph type="title"/>
          </p:nvPr>
        </p:nvSpPr>
        <p:spPr/>
        <p:txBody>
          <a:bodyPr>
            <a:normAutofit fontScale="90000"/>
          </a:bodyPr>
          <a:lstStyle/>
          <a:p>
            <a:r>
              <a:rPr kumimoji="1" lang="ja-JP" altLang="en-US" dirty="0"/>
              <a:t>画像ファイルの読み込み</a:t>
            </a:r>
          </a:p>
        </p:txBody>
      </p:sp>
      <p:grpSp>
        <p:nvGrpSpPr>
          <p:cNvPr id="5" name="グループ化 4">
            <a:extLst>
              <a:ext uri="{FF2B5EF4-FFF2-40B4-BE49-F238E27FC236}">
                <a16:creationId xmlns:a16="http://schemas.microsoft.com/office/drawing/2014/main" id="{FAF37591-3A19-45A9-8DB8-83BCF461F0E8}"/>
              </a:ext>
            </a:extLst>
          </p:cNvPr>
          <p:cNvGrpSpPr/>
          <p:nvPr/>
        </p:nvGrpSpPr>
        <p:grpSpPr>
          <a:xfrm>
            <a:off x="1141411" y="588960"/>
            <a:ext cx="9906000" cy="991955"/>
            <a:chOff x="1141411" y="3866081"/>
            <a:chExt cx="9906000" cy="991955"/>
          </a:xfrm>
        </p:grpSpPr>
        <p:sp>
          <p:nvSpPr>
            <p:cNvPr id="6" name="正方形/長方形 5">
              <a:extLst>
                <a:ext uri="{FF2B5EF4-FFF2-40B4-BE49-F238E27FC236}">
                  <a16:creationId xmlns:a16="http://schemas.microsoft.com/office/drawing/2014/main" id="{D9D03F52-AA0F-42BA-BB79-44BE4AC4E0FF}"/>
                </a:ext>
              </a:extLst>
            </p:cNvPr>
            <p:cNvSpPr/>
            <p:nvPr/>
          </p:nvSpPr>
          <p:spPr>
            <a:xfrm>
              <a:off x="1141411" y="4226081"/>
              <a:ext cx="9905999" cy="6319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ea typeface="Roboto" panose="02000000000000000000" pitchFamily="2" charset="0"/>
                  <a:cs typeface="Roboto" panose="02000000000000000000" pitchFamily="2" charset="0"/>
                </a:rPr>
                <a:t>from PIL import Image</a:t>
              </a:r>
            </a:p>
            <a:p>
              <a:r>
                <a:rPr lang="en-US" altLang="ja-JP" dirty="0" err="1">
                  <a:solidFill>
                    <a:schemeClr val="tx1"/>
                  </a:solidFill>
                  <a:ea typeface="Roboto" panose="02000000000000000000" pitchFamily="2" charset="0"/>
                  <a:cs typeface="Roboto" panose="02000000000000000000" pitchFamily="2" charset="0"/>
                </a:rPr>
                <a:t>img</a:t>
              </a:r>
              <a:r>
                <a:rPr lang="en-US" altLang="ja-JP" dirty="0">
                  <a:solidFill>
                    <a:schemeClr val="tx1"/>
                  </a:solidFill>
                  <a:ea typeface="Roboto" panose="02000000000000000000" pitchFamily="2" charset="0"/>
                  <a:cs typeface="Roboto" panose="02000000000000000000" pitchFamily="2" charset="0"/>
                </a:rPr>
                <a:t> = </a:t>
              </a:r>
              <a:r>
                <a:rPr lang="en-US" altLang="ja-JP" dirty="0" err="1">
                  <a:solidFill>
                    <a:schemeClr val="tx1"/>
                  </a:solidFill>
                  <a:ea typeface="Roboto" panose="02000000000000000000" pitchFamily="2" charset="0"/>
                  <a:cs typeface="Roboto" panose="02000000000000000000" pitchFamily="2" charset="0"/>
                </a:rPr>
                <a:t>Image.open</a:t>
              </a:r>
              <a:r>
                <a:rPr lang="en-US" altLang="ja-JP" dirty="0">
                  <a:solidFill>
                    <a:schemeClr val="tx1"/>
                  </a:solidFill>
                  <a:ea typeface="Roboto" panose="02000000000000000000" pitchFamily="2" charset="0"/>
                  <a:cs typeface="Roboto" panose="02000000000000000000" pitchFamily="2" charset="0"/>
                </a:rPr>
                <a:t>(</a:t>
              </a:r>
              <a:r>
                <a:rPr lang="en-US" altLang="ja-JP" dirty="0" err="1">
                  <a:solidFill>
                    <a:schemeClr val="tx1"/>
                  </a:solidFill>
                  <a:ea typeface="Roboto" panose="02000000000000000000" pitchFamily="2" charset="0"/>
                  <a:cs typeface="Roboto" panose="02000000000000000000" pitchFamily="2" charset="0"/>
                </a:rPr>
                <a:t>pj</a:t>
              </a:r>
              <a:r>
                <a:rPr lang="en-US" altLang="ja-JP" dirty="0">
                  <a:solidFill>
                    <a:schemeClr val="tx1"/>
                  </a:solidFill>
                  <a:ea typeface="Roboto" panose="02000000000000000000" pitchFamily="2" charset="0"/>
                  <a:cs typeface="Roboto" panose="02000000000000000000" pitchFamily="2" charset="0"/>
                </a:rPr>
                <a:t>+”_images/cat.jpg”)</a:t>
              </a:r>
            </a:p>
          </p:txBody>
        </p:sp>
        <p:sp>
          <p:nvSpPr>
            <p:cNvPr id="7" name="正方形/長方形 6">
              <a:extLst>
                <a:ext uri="{FF2B5EF4-FFF2-40B4-BE49-F238E27FC236}">
                  <a16:creationId xmlns:a16="http://schemas.microsoft.com/office/drawing/2014/main" id="{A2B324EF-9A2A-4C82-90FB-D8066D0E7921}"/>
                </a:ext>
              </a:extLst>
            </p:cNvPr>
            <p:cNvSpPr/>
            <p:nvPr/>
          </p:nvSpPr>
          <p:spPr>
            <a:xfrm>
              <a:off x="1141412" y="3866081"/>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画像ファイルの読み込み</a:t>
              </a:r>
              <a:endParaRPr lang="en-US" altLang="ja-JP" dirty="0">
                <a:solidFill>
                  <a:schemeClr val="tx1"/>
                </a:solidFill>
              </a:endParaRPr>
            </a:p>
          </p:txBody>
        </p:sp>
      </p:grpSp>
      <p:grpSp>
        <p:nvGrpSpPr>
          <p:cNvPr id="9" name="グループ化 8">
            <a:extLst>
              <a:ext uri="{FF2B5EF4-FFF2-40B4-BE49-F238E27FC236}">
                <a16:creationId xmlns:a16="http://schemas.microsoft.com/office/drawing/2014/main" id="{A41CF9C2-661E-4856-B5C1-69323CBF1127}"/>
              </a:ext>
            </a:extLst>
          </p:cNvPr>
          <p:cNvGrpSpPr/>
          <p:nvPr/>
        </p:nvGrpSpPr>
        <p:grpSpPr>
          <a:xfrm>
            <a:off x="1141411" y="1905055"/>
            <a:ext cx="9906000" cy="719611"/>
            <a:chOff x="1141411" y="3866081"/>
            <a:chExt cx="9906000" cy="719611"/>
          </a:xfrm>
        </p:grpSpPr>
        <p:sp>
          <p:nvSpPr>
            <p:cNvPr id="10" name="正方形/長方形 9">
              <a:extLst>
                <a:ext uri="{FF2B5EF4-FFF2-40B4-BE49-F238E27FC236}">
                  <a16:creationId xmlns:a16="http://schemas.microsoft.com/office/drawing/2014/main" id="{CD4B181E-1190-474D-B894-7EF4B19CD828}"/>
                </a:ext>
              </a:extLst>
            </p:cNvPr>
            <p:cNvSpPr/>
            <p:nvPr/>
          </p:nvSpPr>
          <p:spPr>
            <a:xfrm>
              <a:off x="1141411" y="4224186"/>
              <a:ext cx="9905999" cy="361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ea typeface="Roboto" panose="02000000000000000000" pitchFamily="2" charset="0"/>
                  <a:cs typeface="Roboto" panose="02000000000000000000" pitchFamily="2" charset="0"/>
                </a:rPr>
                <a:t>img</a:t>
              </a:r>
              <a:endParaRPr lang="en-US" altLang="ja-JP" dirty="0">
                <a:solidFill>
                  <a:schemeClr val="tx1"/>
                </a:solidFill>
                <a:ea typeface="Roboto" panose="02000000000000000000" pitchFamily="2" charset="0"/>
                <a:cs typeface="Roboto" panose="02000000000000000000" pitchFamily="2" charset="0"/>
              </a:endParaRPr>
            </a:p>
          </p:txBody>
        </p:sp>
        <p:sp>
          <p:nvSpPr>
            <p:cNvPr id="11" name="正方形/長方形 10">
              <a:extLst>
                <a:ext uri="{FF2B5EF4-FFF2-40B4-BE49-F238E27FC236}">
                  <a16:creationId xmlns:a16="http://schemas.microsoft.com/office/drawing/2014/main" id="{3B28ABC5-3EBD-4511-A707-4437BFAAF7E6}"/>
                </a:ext>
              </a:extLst>
            </p:cNvPr>
            <p:cNvSpPr/>
            <p:nvPr/>
          </p:nvSpPr>
          <p:spPr>
            <a:xfrm>
              <a:off x="1141412" y="3866081"/>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画像を表示する</a:t>
              </a:r>
              <a:endParaRPr lang="en-US" altLang="ja-JP" dirty="0">
                <a:solidFill>
                  <a:schemeClr val="tx1"/>
                </a:solidFill>
              </a:endParaRPr>
            </a:p>
          </p:txBody>
        </p:sp>
      </p:grpSp>
      <p:pic>
        <p:nvPicPr>
          <p:cNvPr id="16" name="図 15">
            <a:extLst>
              <a:ext uri="{FF2B5EF4-FFF2-40B4-BE49-F238E27FC236}">
                <a16:creationId xmlns:a16="http://schemas.microsoft.com/office/drawing/2014/main" id="{F809A616-18BF-4DC0-BF12-DF16B2A7B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2" y="2734021"/>
            <a:ext cx="3135490" cy="2082527"/>
          </a:xfrm>
          <a:prstGeom prst="rect">
            <a:avLst/>
          </a:prstGeom>
        </p:spPr>
      </p:pic>
      <p:grpSp>
        <p:nvGrpSpPr>
          <p:cNvPr id="12" name="グループ化 11">
            <a:extLst>
              <a:ext uri="{FF2B5EF4-FFF2-40B4-BE49-F238E27FC236}">
                <a16:creationId xmlns:a16="http://schemas.microsoft.com/office/drawing/2014/main" id="{3B1DA677-F201-41F2-817C-7B3321FA3222}"/>
              </a:ext>
            </a:extLst>
          </p:cNvPr>
          <p:cNvGrpSpPr/>
          <p:nvPr/>
        </p:nvGrpSpPr>
        <p:grpSpPr>
          <a:xfrm>
            <a:off x="1141411" y="4967232"/>
            <a:ext cx="9906000" cy="721117"/>
            <a:chOff x="1141411" y="3866081"/>
            <a:chExt cx="9906000" cy="721117"/>
          </a:xfrm>
        </p:grpSpPr>
        <p:sp>
          <p:nvSpPr>
            <p:cNvPr id="13" name="正方形/長方形 12">
              <a:extLst>
                <a:ext uri="{FF2B5EF4-FFF2-40B4-BE49-F238E27FC236}">
                  <a16:creationId xmlns:a16="http://schemas.microsoft.com/office/drawing/2014/main" id="{AFA28684-6997-4C55-8329-BD205C4E08E6}"/>
                </a:ext>
              </a:extLst>
            </p:cNvPr>
            <p:cNvSpPr/>
            <p:nvPr/>
          </p:nvSpPr>
          <p:spPr>
            <a:xfrm>
              <a:off x="1141411" y="4225692"/>
              <a:ext cx="9905999" cy="361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ea typeface="Roboto" panose="02000000000000000000" pitchFamily="2" charset="0"/>
                  <a:cs typeface="Roboto" panose="02000000000000000000" pitchFamily="2" charset="0"/>
                </a:rPr>
                <a:t>img.size</a:t>
              </a:r>
              <a:endParaRPr lang="en-US" altLang="ja-JP" dirty="0">
                <a:solidFill>
                  <a:schemeClr val="tx1"/>
                </a:solidFill>
                <a:ea typeface="Roboto" panose="02000000000000000000" pitchFamily="2" charset="0"/>
                <a:cs typeface="Roboto" panose="02000000000000000000" pitchFamily="2" charset="0"/>
              </a:endParaRPr>
            </a:p>
          </p:txBody>
        </p:sp>
        <p:sp>
          <p:nvSpPr>
            <p:cNvPr id="14" name="正方形/長方形 13">
              <a:extLst>
                <a:ext uri="{FF2B5EF4-FFF2-40B4-BE49-F238E27FC236}">
                  <a16:creationId xmlns:a16="http://schemas.microsoft.com/office/drawing/2014/main" id="{6A14F6C1-9B26-4BFD-ACB3-F7A7FB54AB59}"/>
                </a:ext>
              </a:extLst>
            </p:cNvPr>
            <p:cNvSpPr/>
            <p:nvPr/>
          </p:nvSpPr>
          <p:spPr>
            <a:xfrm>
              <a:off x="1141412" y="3866081"/>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サイズの確認</a:t>
              </a:r>
              <a:endParaRPr lang="en-US" altLang="ja-JP" dirty="0">
                <a:solidFill>
                  <a:schemeClr val="tx1"/>
                </a:solidFill>
              </a:endParaRPr>
            </a:p>
          </p:txBody>
        </p:sp>
      </p:grpSp>
    </p:spTree>
    <p:extLst>
      <p:ext uri="{BB962C8B-B14F-4D97-AF65-F5344CB8AC3E}">
        <p14:creationId xmlns:p14="http://schemas.microsoft.com/office/powerpoint/2010/main" val="596566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a:xfrm>
            <a:off x="0" y="530"/>
            <a:ext cx="12192000" cy="540000"/>
          </a:xfrm>
        </p:spPr>
        <p:txBody>
          <a:bodyPr>
            <a:normAutofit fontScale="90000"/>
          </a:bodyPr>
          <a:lstStyle/>
          <a:p>
            <a:r>
              <a:rPr kumimoji="1" lang="en-US" altLang="ja-JP" dirty="0" err="1"/>
              <a:t>PyTorch</a:t>
            </a:r>
            <a:r>
              <a:rPr kumimoji="1" lang="ja-JP" altLang="en-US" dirty="0"/>
              <a:t>のインポート、</a:t>
            </a:r>
            <a:r>
              <a:rPr lang="en-US" altLang="ja-JP" dirty="0"/>
              <a:t>VGG16</a:t>
            </a:r>
            <a:r>
              <a:rPr lang="ja-JP" altLang="en-US" dirty="0"/>
              <a:t>モデルのロード</a:t>
            </a:r>
            <a:r>
              <a:rPr lang="en-US" altLang="ja-JP" dirty="0"/>
              <a:t>(1/2)</a:t>
            </a:r>
            <a:endParaRPr kumimoji="1" lang="ja-JP" altLang="en-US" dirty="0"/>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p:txBody>
          <a:bodyPr>
            <a:normAutofit/>
          </a:bodyPr>
          <a:lstStyle/>
          <a:p>
            <a:r>
              <a:rPr lang="en-US" altLang="ja-JP" sz="2000" dirty="0" err="1"/>
              <a:t>PyTorch</a:t>
            </a:r>
            <a:r>
              <a:rPr lang="ja-JP" altLang="en-US" sz="2000" dirty="0"/>
              <a:t>には以下のモジュールが存在する</a:t>
            </a:r>
            <a:endParaRPr lang="en-US" altLang="ja-JP" sz="2000" dirty="0"/>
          </a:p>
          <a:p>
            <a:endParaRPr lang="en-US" altLang="ja-JP" sz="2000" dirty="0"/>
          </a:p>
          <a:p>
            <a:endParaRPr lang="en-US" altLang="ja-JP" sz="2000" dirty="0"/>
          </a:p>
          <a:p>
            <a:endParaRPr lang="en-US" altLang="ja-JP" sz="2000" dirty="0"/>
          </a:p>
          <a:p>
            <a:r>
              <a:rPr lang="ja-JP" altLang="en-US" sz="2000" dirty="0"/>
              <a:t>今回は</a:t>
            </a:r>
            <a:r>
              <a:rPr lang="en-US" altLang="ja-JP" sz="2000" dirty="0" err="1"/>
              <a:t>torchvision</a:t>
            </a:r>
            <a:r>
              <a:rPr lang="ja-JP" altLang="en-US" sz="2000" dirty="0"/>
              <a:t>の中の</a:t>
            </a:r>
            <a:r>
              <a:rPr lang="en-US" altLang="ja-JP" sz="2000" dirty="0"/>
              <a:t>VGG16</a:t>
            </a:r>
            <a:r>
              <a:rPr lang="ja-JP" altLang="en-US" sz="2000" dirty="0"/>
              <a:t>を用いる</a:t>
            </a:r>
            <a:endParaRPr lang="en-US" altLang="ja-JP" sz="2000" dirty="0"/>
          </a:p>
        </p:txBody>
      </p:sp>
      <p:graphicFrame>
        <p:nvGraphicFramePr>
          <p:cNvPr id="9" name="表 9">
            <a:extLst>
              <a:ext uri="{FF2B5EF4-FFF2-40B4-BE49-F238E27FC236}">
                <a16:creationId xmlns:a16="http://schemas.microsoft.com/office/drawing/2014/main" id="{9C660CE2-C732-4F66-8F23-F2CFF079B4E1}"/>
              </a:ext>
            </a:extLst>
          </p:cNvPr>
          <p:cNvGraphicFramePr>
            <a:graphicFrameLocks noGrp="1"/>
          </p:cNvGraphicFramePr>
          <p:nvPr>
            <p:extLst>
              <p:ext uri="{D42A27DB-BD31-4B8C-83A1-F6EECF244321}">
                <p14:modId xmlns:p14="http://schemas.microsoft.com/office/powerpoint/2010/main" val="1398569879"/>
              </p:ext>
            </p:extLst>
          </p:nvPr>
        </p:nvGraphicFramePr>
        <p:xfrm>
          <a:off x="2030411" y="1122522"/>
          <a:ext cx="8128000" cy="1478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64859170"/>
                    </a:ext>
                  </a:extLst>
                </a:gridCol>
                <a:gridCol w="4064000">
                  <a:extLst>
                    <a:ext uri="{9D8B030D-6E8A-4147-A177-3AD203B41FA5}">
                      <a16:colId xmlns:a16="http://schemas.microsoft.com/office/drawing/2014/main" val="86815088"/>
                    </a:ext>
                  </a:extLst>
                </a:gridCol>
              </a:tblGrid>
              <a:tr h="0">
                <a:tc>
                  <a:txBody>
                    <a:bodyPr/>
                    <a:lstStyle/>
                    <a:p>
                      <a:r>
                        <a:rPr kumimoji="1" lang="ja-JP" altLang="en-US" dirty="0"/>
                        <a:t>モジュール名</a:t>
                      </a:r>
                    </a:p>
                  </a:txBody>
                  <a:tcPr/>
                </a:tc>
                <a:tc>
                  <a:txBody>
                    <a:bodyPr/>
                    <a:lstStyle/>
                    <a:p>
                      <a:r>
                        <a:rPr kumimoji="1" lang="ja-JP" altLang="en-US" dirty="0"/>
                        <a:t>目的</a:t>
                      </a:r>
                    </a:p>
                  </a:txBody>
                  <a:tcPr/>
                </a:tc>
                <a:extLst>
                  <a:ext uri="{0D108BD9-81ED-4DB2-BD59-A6C34878D82A}">
                    <a16:rowId xmlns:a16="http://schemas.microsoft.com/office/drawing/2014/main" val="935494293"/>
                  </a:ext>
                </a:extLst>
              </a:tr>
              <a:tr h="370840">
                <a:tc>
                  <a:txBody>
                    <a:bodyPr/>
                    <a:lstStyle/>
                    <a:p>
                      <a:r>
                        <a:rPr kumimoji="1" lang="en-US" altLang="ja-JP" dirty="0" err="1"/>
                        <a:t>torchvision</a:t>
                      </a:r>
                      <a:endParaRPr kumimoji="1" lang="ja-JP" altLang="en-US" dirty="0"/>
                    </a:p>
                  </a:txBody>
                  <a:tcPr/>
                </a:tc>
                <a:tc>
                  <a:txBody>
                    <a:bodyPr/>
                    <a:lstStyle/>
                    <a:p>
                      <a:r>
                        <a:rPr kumimoji="1" lang="ja-JP" altLang="en-US" dirty="0"/>
                        <a:t>画像解析</a:t>
                      </a:r>
                    </a:p>
                  </a:txBody>
                  <a:tcPr/>
                </a:tc>
                <a:extLst>
                  <a:ext uri="{0D108BD9-81ED-4DB2-BD59-A6C34878D82A}">
                    <a16:rowId xmlns:a16="http://schemas.microsoft.com/office/drawing/2014/main" val="2257831625"/>
                  </a:ext>
                </a:extLst>
              </a:tr>
              <a:tr h="370840">
                <a:tc>
                  <a:txBody>
                    <a:bodyPr/>
                    <a:lstStyle/>
                    <a:p>
                      <a:r>
                        <a:rPr kumimoji="1" lang="en-US" altLang="ja-JP" dirty="0" err="1"/>
                        <a:t>torchtext</a:t>
                      </a:r>
                      <a:endParaRPr kumimoji="1" lang="ja-JP" altLang="en-US" dirty="0"/>
                    </a:p>
                  </a:txBody>
                  <a:tcPr/>
                </a:tc>
                <a:tc>
                  <a:txBody>
                    <a:bodyPr/>
                    <a:lstStyle/>
                    <a:p>
                      <a:r>
                        <a:rPr kumimoji="1" lang="ja-JP" altLang="en-US" dirty="0"/>
                        <a:t>自然言語処理</a:t>
                      </a:r>
                    </a:p>
                  </a:txBody>
                  <a:tcPr/>
                </a:tc>
                <a:extLst>
                  <a:ext uri="{0D108BD9-81ED-4DB2-BD59-A6C34878D82A}">
                    <a16:rowId xmlns:a16="http://schemas.microsoft.com/office/drawing/2014/main" val="4278669519"/>
                  </a:ext>
                </a:extLst>
              </a:tr>
              <a:tr h="370840">
                <a:tc>
                  <a:txBody>
                    <a:bodyPr/>
                    <a:lstStyle/>
                    <a:p>
                      <a:r>
                        <a:rPr kumimoji="1" lang="en-US" altLang="ja-JP" dirty="0" err="1"/>
                        <a:t>torchaudio</a:t>
                      </a:r>
                      <a:endParaRPr kumimoji="1" lang="ja-JP" altLang="en-US" dirty="0"/>
                    </a:p>
                  </a:txBody>
                  <a:tcPr/>
                </a:tc>
                <a:tc>
                  <a:txBody>
                    <a:bodyPr/>
                    <a:lstStyle/>
                    <a:p>
                      <a:r>
                        <a:rPr kumimoji="1" lang="ja-JP" altLang="en-US" dirty="0"/>
                        <a:t>音声解析</a:t>
                      </a:r>
                    </a:p>
                  </a:txBody>
                  <a:tcPr/>
                </a:tc>
                <a:extLst>
                  <a:ext uri="{0D108BD9-81ED-4DB2-BD59-A6C34878D82A}">
                    <a16:rowId xmlns:a16="http://schemas.microsoft.com/office/drawing/2014/main" val="3011400637"/>
                  </a:ext>
                </a:extLst>
              </a:tr>
            </a:tbl>
          </a:graphicData>
        </a:graphic>
      </p:graphicFrame>
      <p:grpSp>
        <p:nvGrpSpPr>
          <p:cNvPr id="11" name="グループ化 10">
            <a:extLst>
              <a:ext uri="{FF2B5EF4-FFF2-40B4-BE49-F238E27FC236}">
                <a16:creationId xmlns:a16="http://schemas.microsoft.com/office/drawing/2014/main" id="{B0905F47-C09B-42A4-80FF-9BF4D630E3B4}"/>
              </a:ext>
            </a:extLst>
          </p:cNvPr>
          <p:cNvGrpSpPr/>
          <p:nvPr/>
        </p:nvGrpSpPr>
        <p:grpSpPr>
          <a:xfrm>
            <a:off x="1141412" y="3134364"/>
            <a:ext cx="9905999" cy="1524986"/>
            <a:chOff x="1141412" y="3866081"/>
            <a:chExt cx="9905999" cy="1524986"/>
          </a:xfrm>
        </p:grpSpPr>
        <p:sp>
          <p:nvSpPr>
            <p:cNvPr id="12" name="正方形/長方形 11">
              <a:extLst>
                <a:ext uri="{FF2B5EF4-FFF2-40B4-BE49-F238E27FC236}">
                  <a16:creationId xmlns:a16="http://schemas.microsoft.com/office/drawing/2014/main" id="{F4B2B4A8-E5CE-4ACB-B6FD-2DDD0F52635D}"/>
                </a:ext>
              </a:extLst>
            </p:cNvPr>
            <p:cNvSpPr/>
            <p:nvPr/>
          </p:nvSpPr>
          <p:spPr>
            <a:xfrm>
              <a:off x="1141412" y="4226081"/>
              <a:ext cx="9905999" cy="11649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ea typeface="Roboto" panose="02000000000000000000" pitchFamily="2" charset="0"/>
                  <a:cs typeface="Roboto" panose="02000000000000000000" pitchFamily="2" charset="0"/>
                </a:rPr>
                <a:t>import torch</a:t>
              </a:r>
            </a:p>
            <a:p>
              <a:r>
                <a:rPr lang="en-US" altLang="ja-JP" dirty="0">
                  <a:solidFill>
                    <a:schemeClr val="tx1"/>
                  </a:solidFill>
                  <a:ea typeface="Roboto" panose="02000000000000000000" pitchFamily="2" charset="0"/>
                  <a:cs typeface="Roboto" panose="02000000000000000000" pitchFamily="2" charset="0"/>
                </a:rPr>
                <a:t>from </a:t>
              </a:r>
              <a:r>
                <a:rPr lang="en-US" altLang="ja-JP" dirty="0" err="1">
                  <a:solidFill>
                    <a:schemeClr val="tx1"/>
                  </a:solidFill>
                  <a:ea typeface="Roboto" panose="02000000000000000000" pitchFamily="2" charset="0"/>
                  <a:cs typeface="Roboto" panose="02000000000000000000" pitchFamily="2" charset="0"/>
                </a:rPr>
                <a:t>torchvision</a:t>
              </a:r>
              <a:r>
                <a:rPr lang="en-US" altLang="ja-JP" dirty="0">
                  <a:solidFill>
                    <a:schemeClr val="tx1"/>
                  </a:solidFill>
                  <a:ea typeface="Roboto" panose="02000000000000000000" pitchFamily="2" charset="0"/>
                  <a:cs typeface="Roboto" panose="02000000000000000000" pitchFamily="2" charset="0"/>
                </a:rPr>
                <a:t> import datasets, models, transforms</a:t>
              </a:r>
            </a:p>
            <a:p>
              <a:endParaRPr lang="en-US" altLang="ja-JP" dirty="0">
                <a:solidFill>
                  <a:schemeClr val="tx1"/>
                </a:solidFill>
                <a:ea typeface="Roboto" panose="02000000000000000000" pitchFamily="2" charset="0"/>
                <a:cs typeface="Roboto" panose="02000000000000000000" pitchFamily="2" charset="0"/>
              </a:endParaRPr>
            </a:p>
            <a:p>
              <a:r>
                <a:rPr lang="en-US" altLang="ja-JP" dirty="0">
                  <a:solidFill>
                    <a:schemeClr val="tx1"/>
                  </a:solidFill>
                  <a:ea typeface="Roboto" panose="02000000000000000000" pitchFamily="2" charset="0"/>
                  <a:cs typeface="Roboto" panose="02000000000000000000" pitchFamily="2" charset="0"/>
                </a:rPr>
                <a:t>model = models.vgg16(pretrained=True)</a:t>
              </a:r>
            </a:p>
          </p:txBody>
        </p:sp>
        <p:sp>
          <p:nvSpPr>
            <p:cNvPr id="13" name="正方形/長方形 12">
              <a:extLst>
                <a:ext uri="{FF2B5EF4-FFF2-40B4-BE49-F238E27FC236}">
                  <a16:creationId xmlns:a16="http://schemas.microsoft.com/office/drawing/2014/main" id="{9FED0BD6-E670-4D6A-BB24-AEC17C29B151}"/>
                </a:ext>
              </a:extLst>
            </p:cNvPr>
            <p:cNvSpPr/>
            <p:nvPr/>
          </p:nvSpPr>
          <p:spPr>
            <a:xfrm>
              <a:off x="1141412" y="3866081"/>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各モジュールをロードする</a:t>
              </a:r>
              <a:endParaRPr lang="en-US" altLang="ja-JP" dirty="0">
                <a:solidFill>
                  <a:schemeClr val="tx1"/>
                </a:solidFill>
              </a:endParaRPr>
            </a:p>
          </p:txBody>
        </p:sp>
      </p:grpSp>
      <p:sp>
        <p:nvSpPr>
          <p:cNvPr id="14" name="正方形/長方形 13">
            <a:extLst>
              <a:ext uri="{FF2B5EF4-FFF2-40B4-BE49-F238E27FC236}">
                <a16:creationId xmlns:a16="http://schemas.microsoft.com/office/drawing/2014/main" id="{6757DB04-6ACF-40D0-956A-E5CC8EDBDF68}"/>
              </a:ext>
            </a:extLst>
          </p:cNvPr>
          <p:cNvSpPr/>
          <p:nvPr/>
        </p:nvSpPr>
        <p:spPr>
          <a:xfrm>
            <a:off x="1141412" y="4659350"/>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t>
            </a:r>
            <a:r>
              <a:rPr lang="ja-JP" altLang="en-US" dirty="0">
                <a:solidFill>
                  <a:schemeClr val="tx1"/>
                </a:solidFill>
              </a:rPr>
              <a:t>約</a:t>
            </a:r>
            <a:r>
              <a:rPr lang="en-US" altLang="ja-JP" dirty="0">
                <a:solidFill>
                  <a:schemeClr val="tx1"/>
                </a:solidFill>
              </a:rPr>
              <a:t>500MB</a:t>
            </a:r>
            <a:r>
              <a:rPr lang="ja-JP" altLang="en-US" dirty="0">
                <a:solidFill>
                  <a:schemeClr val="tx1"/>
                </a:solidFill>
              </a:rPr>
              <a:t>のデータをロードするのでしばらく待ってください</a:t>
            </a:r>
            <a:endParaRPr lang="en-US" altLang="ja-JP" dirty="0">
              <a:solidFill>
                <a:schemeClr val="tx1"/>
              </a:solidFill>
            </a:endParaRPr>
          </a:p>
        </p:txBody>
      </p:sp>
    </p:spTree>
    <p:extLst>
      <p:ext uri="{BB962C8B-B14F-4D97-AF65-F5344CB8AC3E}">
        <p14:creationId xmlns:p14="http://schemas.microsoft.com/office/powerpoint/2010/main" val="3857273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a:xfrm>
            <a:off x="0" y="530"/>
            <a:ext cx="12192000" cy="540000"/>
          </a:xfrm>
        </p:spPr>
        <p:txBody>
          <a:bodyPr>
            <a:normAutofit fontScale="90000"/>
          </a:bodyPr>
          <a:lstStyle/>
          <a:p>
            <a:r>
              <a:rPr kumimoji="1" lang="en-US" altLang="ja-JP" dirty="0" err="1"/>
              <a:t>PyTorch</a:t>
            </a:r>
            <a:r>
              <a:rPr kumimoji="1" lang="ja-JP" altLang="en-US" dirty="0"/>
              <a:t>のインポート、</a:t>
            </a:r>
            <a:r>
              <a:rPr lang="en-US" altLang="ja-JP" dirty="0"/>
              <a:t>VGG16</a:t>
            </a:r>
            <a:r>
              <a:rPr lang="ja-JP" altLang="en-US" dirty="0"/>
              <a:t>モデルのロード</a:t>
            </a:r>
            <a:r>
              <a:rPr lang="en-US" altLang="ja-JP" dirty="0"/>
              <a:t>(2/2)</a:t>
            </a:r>
            <a:endParaRPr kumimoji="1" lang="ja-JP" altLang="en-US" dirty="0"/>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p:txBody>
          <a:bodyPr>
            <a:normAutofit/>
          </a:bodyPr>
          <a:lstStyle/>
          <a:p>
            <a:endParaRPr lang="en-US" altLang="ja-JP" sz="1800" dirty="0"/>
          </a:p>
          <a:p>
            <a:endParaRPr lang="en-US" altLang="ja-JP" sz="2000" dirty="0"/>
          </a:p>
          <a:p>
            <a:r>
              <a:rPr lang="en-US" altLang="ja-JP" sz="2000" dirty="0" err="1"/>
              <a:t>PyTorch</a:t>
            </a:r>
            <a:r>
              <a:rPr lang="ja-JP" altLang="en-US" sz="2000" dirty="0"/>
              <a:t>では訓練モードと評価モードを使い分ける必要性がある</a:t>
            </a:r>
            <a:endParaRPr lang="en-US" altLang="ja-JP" sz="2000" dirty="0"/>
          </a:p>
          <a:p>
            <a:pPr lvl="1"/>
            <a:r>
              <a:rPr lang="en-US" altLang="ja-JP" sz="1800" dirty="0"/>
              <a:t>Chainer</a:t>
            </a:r>
            <a:r>
              <a:rPr lang="ja-JP" altLang="en-US" sz="1800" dirty="0"/>
              <a:t>や</a:t>
            </a:r>
            <a:r>
              <a:rPr lang="en-US" altLang="ja-JP" sz="1800" dirty="0" err="1"/>
              <a:t>Keras</a:t>
            </a:r>
            <a:r>
              <a:rPr lang="ja-JP" altLang="en-US" sz="1800" dirty="0"/>
              <a:t>には存在しない</a:t>
            </a:r>
            <a:endParaRPr lang="en-US" altLang="ja-JP" sz="1800" dirty="0"/>
          </a:p>
          <a:p>
            <a:r>
              <a:rPr lang="ja-JP" altLang="en-US" sz="2000" dirty="0"/>
              <a:t>理由は２つ</a:t>
            </a:r>
            <a:endParaRPr lang="en-US" altLang="ja-JP" sz="2000" dirty="0"/>
          </a:p>
          <a:p>
            <a:pPr lvl="1"/>
            <a:r>
              <a:rPr lang="ja-JP" altLang="en-US" sz="1800" dirty="0"/>
              <a:t>訓練中と評価中で挙動が変わるレイヤーの存在</a:t>
            </a:r>
            <a:endParaRPr lang="en-US" altLang="ja-JP" sz="1800" dirty="0"/>
          </a:p>
          <a:p>
            <a:pPr marL="1200150" lvl="2" indent="-285750">
              <a:buFontTx/>
              <a:buChar char="-"/>
            </a:pPr>
            <a:r>
              <a:rPr lang="en-US" altLang="ja-JP" sz="1600" dirty="0" err="1"/>
              <a:t>DropOut</a:t>
            </a:r>
            <a:r>
              <a:rPr lang="ja-JP" altLang="en-US" sz="1600" dirty="0"/>
              <a:t>層</a:t>
            </a:r>
            <a:endParaRPr lang="en-US" altLang="ja-JP" sz="1600" dirty="0"/>
          </a:p>
          <a:p>
            <a:pPr marL="1200150" lvl="2" indent="-285750">
              <a:buFontTx/>
              <a:buChar char="-"/>
            </a:pPr>
            <a:r>
              <a:rPr lang="en-US" altLang="ja-JP" sz="1600" dirty="0" err="1"/>
              <a:t>BatchNomalization</a:t>
            </a:r>
            <a:r>
              <a:rPr lang="ja-JP" altLang="en-US" sz="1600" dirty="0"/>
              <a:t>層</a:t>
            </a:r>
            <a:endParaRPr lang="en-US" altLang="ja-JP" sz="1600" dirty="0"/>
          </a:p>
          <a:p>
            <a:pPr lvl="1"/>
            <a:r>
              <a:rPr lang="ja-JP" altLang="en-US" sz="1800" dirty="0"/>
              <a:t>訓練中には必要だが、評価中には必要ない演算の存在</a:t>
            </a:r>
            <a:endParaRPr lang="en-US" altLang="ja-JP" sz="1800" dirty="0"/>
          </a:p>
          <a:p>
            <a:pPr marL="1200150" lvl="2" indent="-285750">
              <a:buFontTx/>
              <a:buChar char="-"/>
            </a:pPr>
            <a:r>
              <a:rPr lang="ja-JP" altLang="en-US" sz="1600" dirty="0"/>
              <a:t>計算グラフの作成</a:t>
            </a:r>
            <a:endParaRPr lang="en-US" altLang="ja-JP" sz="1600" dirty="0"/>
          </a:p>
          <a:p>
            <a:pPr marL="1657350" lvl="3" indent="-285750">
              <a:buFontTx/>
              <a:buChar char="-"/>
            </a:pPr>
            <a:r>
              <a:rPr lang="ja-JP" altLang="en-US" sz="1400" dirty="0"/>
              <a:t>これにはコードによる明示化が必要</a:t>
            </a:r>
            <a:endParaRPr lang="en-US" altLang="ja-JP" sz="1400" dirty="0"/>
          </a:p>
        </p:txBody>
      </p:sp>
      <p:grpSp>
        <p:nvGrpSpPr>
          <p:cNvPr id="10" name="グループ化 9">
            <a:extLst>
              <a:ext uri="{FF2B5EF4-FFF2-40B4-BE49-F238E27FC236}">
                <a16:creationId xmlns:a16="http://schemas.microsoft.com/office/drawing/2014/main" id="{232A7FE3-812C-4B2E-B58D-0DBB118BA11A}"/>
              </a:ext>
            </a:extLst>
          </p:cNvPr>
          <p:cNvGrpSpPr/>
          <p:nvPr/>
        </p:nvGrpSpPr>
        <p:grpSpPr>
          <a:xfrm>
            <a:off x="1141412" y="708604"/>
            <a:ext cx="9905999" cy="720000"/>
            <a:chOff x="1141412" y="3866078"/>
            <a:chExt cx="9905999" cy="829320"/>
          </a:xfrm>
        </p:grpSpPr>
        <p:sp>
          <p:nvSpPr>
            <p:cNvPr id="15" name="正方形/長方形 14">
              <a:extLst>
                <a:ext uri="{FF2B5EF4-FFF2-40B4-BE49-F238E27FC236}">
                  <a16:creationId xmlns:a16="http://schemas.microsoft.com/office/drawing/2014/main" id="{862A8738-7155-4C52-9732-4A0C2CE6432B}"/>
                </a:ext>
              </a:extLst>
            </p:cNvPr>
            <p:cNvSpPr/>
            <p:nvPr/>
          </p:nvSpPr>
          <p:spPr>
            <a:xfrm>
              <a:off x="1141412" y="4280738"/>
              <a:ext cx="9905999" cy="414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model.train</a:t>
              </a:r>
              <a:r>
                <a:rPr lang="en-US" altLang="ja-JP" dirty="0">
                  <a:solidFill>
                    <a:schemeClr val="tx1"/>
                  </a:solidFill>
                </a:rPr>
                <a:t>()</a:t>
              </a:r>
              <a:endParaRPr lang="ja-JP" altLang="en-US" dirty="0">
                <a:solidFill>
                  <a:schemeClr val="tx1"/>
                </a:solidFill>
              </a:endParaRPr>
            </a:p>
          </p:txBody>
        </p:sp>
        <p:sp>
          <p:nvSpPr>
            <p:cNvPr id="16" name="正方形/長方形 15">
              <a:extLst>
                <a:ext uri="{FF2B5EF4-FFF2-40B4-BE49-F238E27FC236}">
                  <a16:creationId xmlns:a16="http://schemas.microsoft.com/office/drawing/2014/main" id="{75EA9BF2-5ABB-44D6-9D96-8F7CE16C2A11}"/>
                </a:ext>
              </a:extLst>
            </p:cNvPr>
            <p:cNvSpPr/>
            <p:nvPr/>
          </p:nvSpPr>
          <p:spPr>
            <a:xfrm>
              <a:off x="1141412" y="3866078"/>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訓練モードに遷移</a:t>
              </a:r>
              <a:endParaRPr lang="en-US" altLang="ja-JP" dirty="0">
                <a:solidFill>
                  <a:schemeClr val="tx1"/>
                </a:solidFill>
              </a:endParaRPr>
            </a:p>
          </p:txBody>
        </p:sp>
      </p:grpSp>
    </p:spTree>
    <p:extLst>
      <p:ext uri="{BB962C8B-B14F-4D97-AF65-F5344CB8AC3E}">
        <p14:creationId xmlns:p14="http://schemas.microsoft.com/office/powerpoint/2010/main" val="388766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kumimoji="1" lang="ja-JP" altLang="en-US" dirty="0"/>
              <a:t>前処理を行う</a:t>
            </a:r>
            <a:r>
              <a:rPr kumimoji="1" lang="en-US" altLang="ja-JP" dirty="0"/>
              <a:t>(1/3)</a:t>
            </a:r>
            <a:endParaRPr kumimoji="1" lang="ja-JP" altLang="en-US" dirty="0"/>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p:txBody>
          <a:bodyPr>
            <a:normAutofit/>
          </a:bodyPr>
          <a:lstStyle/>
          <a:p>
            <a:r>
              <a:rPr lang="ja-JP" altLang="en-US" sz="2000" dirty="0"/>
              <a:t>画像をテンソル型に変換する</a:t>
            </a:r>
            <a:endParaRPr lang="en-US" altLang="ja-JP" sz="2000" dirty="0"/>
          </a:p>
          <a:p>
            <a:pPr lvl="1"/>
            <a:r>
              <a:rPr lang="ja-JP" altLang="en-US" sz="1800" dirty="0"/>
              <a:t>学習済みモデルは所定の前処理が必要</a:t>
            </a:r>
            <a:endParaRPr lang="en-US" altLang="ja-JP" sz="1800" dirty="0"/>
          </a:p>
          <a:p>
            <a:pPr lvl="1"/>
            <a:r>
              <a:rPr lang="ja-JP" altLang="en-US" sz="1800" dirty="0"/>
              <a:t>（</a:t>
            </a:r>
            <a:r>
              <a:rPr lang="en-US" altLang="ja-JP" sz="1800" dirty="0">
                <a:hlinkClick r:id="rId2"/>
              </a:rPr>
              <a:t>https://pytorch.org/docs/master/torchvision/models.html</a:t>
            </a:r>
            <a:r>
              <a:rPr lang="ja-JP" altLang="en-US" sz="1800" dirty="0"/>
              <a:t>）</a:t>
            </a:r>
            <a:endParaRPr lang="en-US" altLang="ja-JP" sz="1800" dirty="0"/>
          </a:p>
          <a:p>
            <a:pPr lvl="2"/>
            <a:r>
              <a:rPr lang="ja-JP" altLang="en-US" sz="1600" dirty="0"/>
              <a:t>すべての事前学習済みモデルは、同じ方法で正規化された入力画像を期待します。つまり、</a:t>
            </a:r>
            <a:r>
              <a:rPr lang="en-US" altLang="ja-JP" sz="1600" dirty="0"/>
              <a:t> H</a:t>
            </a:r>
            <a:r>
              <a:rPr lang="ja-JP" altLang="en-US" sz="1600" dirty="0"/>
              <a:t>と</a:t>
            </a:r>
            <a:r>
              <a:rPr lang="en-US" altLang="ja-JP" sz="1600" dirty="0"/>
              <a:t>W</a:t>
            </a:r>
            <a:r>
              <a:rPr lang="ja-JP" altLang="en-US" sz="1600" dirty="0"/>
              <a:t>は少なくとも</a:t>
            </a:r>
            <a:r>
              <a:rPr lang="en-US" altLang="ja-JP" sz="1600" dirty="0"/>
              <a:t>224</a:t>
            </a:r>
            <a:r>
              <a:rPr lang="ja-JP" altLang="en-US" sz="1600" dirty="0"/>
              <a:t>である形状（</a:t>
            </a:r>
            <a:r>
              <a:rPr lang="en-US" altLang="ja-JP" sz="1600" dirty="0"/>
              <a:t>3xHxW</a:t>
            </a:r>
            <a:r>
              <a:rPr lang="ja-JP" altLang="en-US" sz="1600" dirty="0"/>
              <a:t>）の</a:t>
            </a:r>
            <a:r>
              <a:rPr lang="en-US" altLang="ja-JP" sz="1600" dirty="0"/>
              <a:t>3</a:t>
            </a:r>
            <a:r>
              <a:rPr lang="ja-JP" altLang="en-US" sz="1600" dirty="0"/>
              <a:t>チャンネル</a:t>
            </a:r>
            <a:r>
              <a:rPr lang="en-US" altLang="ja-JP" sz="1600" dirty="0"/>
              <a:t>RGB</a:t>
            </a:r>
            <a:r>
              <a:rPr lang="ja-JP" altLang="en-US" sz="1600" dirty="0"/>
              <a:t>画像のミニバッチです。その画像は</a:t>
            </a:r>
            <a:r>
              <a:rPr lang="en-US" altLang="ja-JP" sz="1600" dirty="0"/>
              <a:t>[0,1]</a:t>
            </a:r>
            <a:r>
              <a:rPr lang="ja-JP" altLang="en-US" sz="1600" dirty="0"/>
              <a:t>の範囲に読み込まれ、平均</a:t>
            </a:r>
            <a:r>
              <a:rPr lang="en-US" altLang="ja-JP" sz="1600" dirty="0"/>
              <a:t>=[0.485,0.456,0.406]</a:t>
            </a:r>
            <a:r>
              <a:rPr lang="ja-JP" altLang="en-US" sz="1600" dirty="0"/>
              <a:t>、および標準偏差</a:t>
            </a:r>
            <a:r>
              <a:rPr lang="en-US" altLang="ja-JP" sz="1600" dirty="0"/>
              <a:t>=[0.229,0.224,0.225]</a:t>
            </a:r>
            <a:r>
              <a:rPr lang="ja-JP" altLang="en-US" sz="1600" dirty="0"/>
              <a:t>を使用して正規化される必要があります。</a:t>
            </a:r>
            <a:endParaRPr lang="en-US" altLang="ja-JP" sz="1600" dirty="0"/>
          </a:p>
        </p:txBody>
      </p:sp>
      <p:grpSp>
        <p:nvGrpSpPr>
          <p:cNvPr id="11" name="グループ化 10">
            <a:extLst>
              <a:ext uri="{FF2B5EF4-FFF2-40B4-BE49-F238E27FC236}">
                <a16:creationId xmlns:a16="http://schemas.microsoft.com/office/drawing/2014/main" id="{B0905F47-C09B-42A4-80FF-9BF4D630E3B4}"/>
              </a:ext>
            </a:extLst>
          </p:cNvPr>
          <p:cNvGrpSpPr/>
          <p:nvPr/>
        </p:nvGrpSpPr>
        <p:grpSpPr>
          <a:xfrm>
            <a:off x="1141411" y="3134364"/>
            <a:ext cx="9906000" cy="2050988"/>
            <a:chOff x="1141411" y="3866081"/>
            <a:chExt cx="9906000" cy="2050988"/>
          </a:xfrm>
        </p:grpSpPr>
        <p:sp>
          <p:nvSpPr>
            <p:cNvPr id="12" name="正方形/長方形 11">
              <a:extLst>
                <a:ext uri="{FF2B5EF4-FFF2-40B4-BE49-F238E27FC236}">
                  <a16:creationId xmlns:a16="http://schemas.microsoft.com/office/drawing/2014/main" id="{F4B2B4A8-E5CE-4ACB-B6FD-2DDD0F52635D}"/>
                </a:ext>
              </a:extLst>
            </p:cNvPr>
            <p:cNvSpPr/>
            <p:nvPr/>
          </p:nvSpPr>
          <p:spPr>
            <a:xfrm>
              <a:off x="1141411" y="4226081"/>
              <a:ext cx="9905999" cy="16909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preprocess = </a:t>
              </a:r>
              <a:r>
                <a:rPr lang="en-US" altLang="ja-JP" dirty="0" err="1">
                  <a:solidFill>
                    <a:schemeClr val="tx1"/>
                  </a:solidFill>
                </a:rPr>
                <a:t>transforms.Compose</a:t>
              </a:r>
              <a:r>
                <a:rPr lang="en-US" altLang="ja-JP" dirty="0">
                  <a:solidFill>
                    <a:schemeClr val="tx1"/>
                  </a:solidFill>
                </a:rPr>
                <a:t>([</a:t>
              </a:r>
            </a:p>
            <a:p>
              <a:r>
                <a:rPr lang="en-US" altLang="ja-JP" dirty="0">
                  <a:solidFill>
                    <a:schemeClr val="tx1"/>
                  </a:solidFill>
                </a:rPr>
                <a:t>                                  </a:t>
              </a:r>
              <a:r>
                <a:rPr lang="en-US" altLang="ja-JP" dirty="0" err="1">
                  <a:solidFill>
                    <a:schemeClr val="tx1"/>
                  </a:solidFill>
                </a:rPr>
                <a:t>transforms.Resize</a:t>
              </a:r>
              <a:r>
                <a:rPr lang="en-US" altLang="ja-JP" dirty="0">
                  <a:solidFill>
                    <a:schemeClr val="tx1"/>
                  </a:solidFill>
                </a:rPr>
                <a:t>(256),</a:t>
              </a:r>
            </a:p>
            <a:p>
              <a:r>
                <a:rPr lang="en-US" altLang="ja-JP" dirty="0">
                  <a:solidFill>
                    <a:schemeClr val="tx1"/>
                  </a:solidFill>
                </a:rPr>
                <a:t>                                  </a:t>
              </a:r>
              <a:r>
                <a:rPr lang="en-US" altLang="ja-JP" dirty="0" err="1">
                  <a:solidFill>
                    <a:schemeClr val="tx1"/>
                  </a:solidFill>
                </a:rPr>
                <a:t>transforms.CenterCrop</a:t>
              </a:r>
              <a:r>
                <a:rPr lang="en-US" altLang="ja-JP" dirty="0">
                  <a:solidFill>
                    <a:schemeClr val="tx1"/>
                  </a:solidFill>
                </a:rPr>
                <a:t>(224),</a:t>
              </a:r>
            </a:p>
            <a:p>
              <a:r>
                <a:rPr lang="en-US" altLang="ja-JP" dirty="0">
                  <a:solidFill>
                    <a:schemeClr val="tx1"/>
                  </a:solidFill>
                </a:rPr>
                <a:t>                                  </a:t>
              </a:r>
              <a:r>
                <a:rPr lang="en-US" altLang="ja-JP" dirty="0" err="1">
                  <a:solidFill>
                    <a:schemeClr val="tx1"/>
                  </a:solidFill>
                </a:rPr>
                <a:t>transforms.ToTensor</a:t>
              </a:r>
              <a:r>
                <a:rPr lang="en-US" altLang="ja-JP" dirty="0">
                  <a:solidFill>
                    <a:schemeClr val="tx1"/>
                  </a:solidFill>
                </a:rPr>
                <a:t>(),</a:t>
              </a:r>
            </a:p>
            <a:p>
              <a:r>
                <a:rPr lang="en-US" altLang="ja-JP" dirty="0">
                  <a:solidFill>
                    <a:schemeClr val="tx1"/>
                  </a:solidFill>
                </a:rPr>
                <a:t>                                  </a:t>
              </a:r>
              <a:r>
                <a:rPr lang="en-US" altLang="ja-JP" dirty="0" err="1">
                  <a:solidFill>
                    <a:schemeClr val="tx1"/>
                  </a:solidFill>
                </a:rPr>
                <a:t>transforms.Normalize</a:t>
              </a:r>
              <a:r>
                <a:rPr lang="en-US" altLang="ja-JP" dirty="0">
                  <a:solidFill>
                    <a:schemeClr val="tx1"/>
                  </a:solidFill>
                </a:rPr>
                <a:t>(mean=[0.485, 0.456, 0.406],std=[0.229, 0.224, 0.225])</a:t>
              </a:r>
            </a:p>
            <a:p>
              <a:r>
                <a:rPr lang="en-US" altLang="ja-JP" dirty="0">
                  <a:solidFill>
                    <a:schemeClr val="tx1"/>
                  </a:solidFill>
                </a:rPr>
                <a:t>])</a:t>
              </a:r>
            </a:p>
          </p:txBody>
        </p:sp>
        <p:sp>
          <p:nvSpPr>
            <p:cNvPr id="13" name="正方形/長方形 12">
              <a:extLst>
                <a:ext uri="{FF2B5EF4-FFF2-40B4-BE49-F238E27FC236}">
                  <a16:creationId xmlns:a16="http://schemas.microsoft.com/office/drawing/2014/main" id="{9FED0BD6-E670-4D6A-BB24-AEC17C29B151}"/>
                </a:ext>
              </a:extLst>
            </p:cNvPr>
            <p:cNvSpPr/>
            <p:nvPr/>
          </p:nvSpPr>
          <p:spPr>
            <a:xfrm>
              <a:off x="1141412" y="3866081"/>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所定の前処理を定義</a:t>
              </a:r>
              <a:endParaRPr lang="en-US" altLang="ja-JP" dirty="0">
                <a:solidFill>
                  <a:schemeClr val="tx1"/>
                </a:solidFill>
              </a:endParaRPr>
            </a:p>
          </p:txBody>
        </p:sp>
      </p:grpSp>
      <p:sp>
        <p:nvSpPr>
          <p:cNvPr id="14" name="正方形/長方形 13">
            <a:extLst>
              <a:ext uri="{FF2B5EF4-FFF2-40B4-BE49-F238E27FC236}">
                <a16:creationId xmlns:a16="http://schemas.microsoft.com/office/drawing/2014/main" id="{6757DB04-6ACF-40D0-956A-E5CC8EDBDF68}"/>
              </a:ext>
            </a:extLst>
          </p:cNvPr>
          <p:cNvSpPr/>
          <p:nvPr/>
        </p:nvSpPr>
        <p:spPr>
          <a:xfrm>
            <a:off x="1141411" y="5185352"/>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t>
            </a:r>
            <a:r>
              <a:rPr lang="en-US" altLang="ja-JP" dirty="0" err="1">
                <a:solidFill>
                  <a:schemeClr val="tx1"/>
                </a:solidFill>
              </a:rPr>
              <a:t>transforms.ToTensor</a:t>
            </a:r>
            <a:r>
              <a:rPr lang="en-US" altLang="ja-JP" dirty="0">
                <a:solidFill>
                  <a:schemeClr val="tx1"/>
                </a:solidFill>
              </a:rPr>
              <a:t>()</a:t>
            </a:r>
            <a:r>
              <a:rPr lang="ja-JP" altLang="en-US" dirty="0">
                <a:solidFill>
                  <a:schemeClr val="tx1"/>
                </a:solidFill>
              </a:rPr>
              <a:t>以外は精度に関わるだけなので、後で弄ってみてください</a:t>
            </a:r>
            <a:endParaRPr lang="en-US" altLang="ja-JP" dirty="0">
              <a:solidFill>
                <a:schemeClr val="tx1"/>
              </a:solidFill>
            </a:endParaRPr>
          </a:p>
        </p:txBody>
      </p:sp>
    </p:spTree>
    <p:extLst>
      <p:ext uri="{BB962C8B-B14F-4D97-AF65-F5344CB8AC3E}">
        <p14:creationId xmlns:p14="http://schemas.microsoft.com/office/powerpoint/2010/main" val="698355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kumimoji="1" lang="ja-JP" altLang="en-US" dirty="0"/>
              <a:t>前処理を行う</a:t>
            </a:r>
            <a:r>
              <a:rPr kumimoji="1" lang="en-US" altLang="ja-JP" dirty="0"/>
              <a:t>(2/3)</a:t>
            </a:r>
            <a:endParaRPr kumimoji="1" lang="ja-JP" altLang="en-US" dirty="0"/>
          </a:p>
        </p:txBody>
      </p:sp>
      <p:grpSp>
        <p:nvGrpSpPr>
          <p:cNvPr id="11" name="グループ化 10">
            <a:extLst>
              <a:ext uri="{FF2B5EF4-FFF2-40B4-BE49-F238E27FC236}">
                <a16:creationId xmlns:a16="http://schemas.microsoft.com/office/drawing/2014/main" id="{B0905F47-C09B-42A4-80FF-9BF4D630E3B4}"/>
              </a:ext>
            </a:extLst>
          </p:cNvPr>
          <p:cNvGrpSpPr/>
          <p:nvPr/>
        </p:nvGrpSpPr>
        <p:grpSpPr>
          <a:xfrm>
            <a:off x="1141411" y="638563"/>
            <a:ext cx="9905999" cy="812511"/>
            <a:chOff x="1141412" y="3866081"/>
            <a:chExt cx="9905999" cy="804873"/>
          </a:xfrm>
        </p:grpSpPr>
        <p:sp>
          <p:nvSpPr>
            <p:cNvPr id="12" name="正方形/長方形 11">
              <a:extLst>
                <a:ext uri="{FF2B5EF4-FFF2-40B4-BE49-F238E27FC236}">
                  <a16:creationId xmlns:a16="http://schemas.microsoft.com/office/drawing/2014/main" id="{F4B2B4A8-E5CE-4ACB-B6FD-2DDD0F52635D}"/>
                </a:ext>
              </a:extLst>
            </p:cNvPr>
            <p:cNvSpPr/>
            <p:nvPr/>
          </p:nvSpPr>
          <p:spPr>
            <a:xfrm>
              <a:off x="1141412" y="4258358"/>
              <a:ext cx="9905999" cy="4125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img_tensor</a:t>
              </a:r>
              <a:r>
                <a:rPr lang="en-US" altLang="ja-JP" dirty="0">
                  <a:solidFill>
                    <a:schemeClr val="tx1"/>
                  </a:solidFill>
                </a:rPr>
                <a:t> = preprocess(</a:t>
              </a:r>
              <a:r>
                <a:rPr lang="en-US" altLang="ja-JP" dirty="0" err="1">
                  <a:solidFill>
                    <a:schemeClr val="tx1"/>
                  </a:solidFill>
                </a:rPr>
                <a:t>img</a:t>
              </a:r>
              <a:r>
                <a:rPr lang="en-US" altLang="ja-JP" dirty="0">
                  <a:solidFill>
                    <a:schemeClr val="tx1"/>
                  </a:solidFill>
                </a:rPr>
                <a:t>)</a:t>
              </a:r>
            </a:p>
          </p:txBody>
        </p:sp>
        <p:sp>
          <p:nvSpPr>
            <p:cNvPr id="13" name="正方形/長方形 12">
              <a:extLst>
                <a:ext uri="{FF2B5EF4-FFF2-40B4-BE49-F238E27FC236}">
                  <a16:creationId xmlns:a16="http://schemas.microsoft.com/office/drawing/2014/main" id="{9FED0BD6-E670-4D6A-BB24-AEC17C29B151}"/>
                </a:ext>
              </a:extLst>
            </p:cNvPr>
            <p:cNvSpPr/>
            <p:nvPr/>
          </p:nvSpPr>
          <p:spPr>
            <a:xfrm>
              <a:off x="1141412" y="3866081"/>
              <a:ext cx="9905999" cy="392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CPU</a:t>
              </a:r>
              <a:r>
                <a:rPr lang="ja-JP" altLang="en-US" dirty="0">
                  <a:solidFill>
                    <a:schemeClr val="tx1"/>
                  </a:solidFill>
                </a:rPr>
                <a:t>で前処理を行う</a:t>
              </a:r>
              <a:endParaRPr lang="en-US" altLang="ja-JP" dirty="0">
                <a:solidFill>
                  <a:schemeClr val="tx1"/>
                </a:solidFill>
              </a:endParaRPr>
            </a:p>
          </p:txBody>
        </p:sp>
      </p:grpSp>
      <p:sp>
        <p:nvSpPr>
          <p:cNvPr id="14" name="正方形/長方形 13">
            <a:extLst>
              <a:ext uri="{FF2B5EF4-FFF2-40B4-BE49-F238E27FC236}">
                <a16:creationId xmlns:a16="http://schemas.microsoft.com/office/drawing/2014/main" id="{6757DB04-6ACF-40D0-956A-E5CC8EDBDF68}"/>
              </a:ext>
            </a:extLst>
          </p:cNvPr>
          <p:cNvSpPr/>
          <p:nvPr/>
        </p:nvSpPr>
        <p:spPr>
          <a:xfrm>
            <a:off x="1141411" y="1445114"/>
            <a:ext cx="9905999" cy="1881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dirty="0">
                <a:solidFill>
                  <a:schemeClr val="tx1"/>
                </a:solidFill>
              </a:rPr>
              <a:t>前処理を</a:t>
            </a:r>
            <a:r>
              <a:rPr lang="en-US" altLang="ja-JP" dirty="0">
                <a:solidFill>
                  <a:schemeClr val="tx1"/>
                </a:solidFill>
              </a:rPr>
              <a:t>GPU</a:t>
            </a:r>
            <a:r>
              <a:rPr lang="ja-JP" altLang="en-US" dirty="0">
                <a:solidFill>
                  <a:schemeClr val="tx1"/>
                </a:solidFill>
              </a:rPr>
              <a:t>で行うためには一旦</a:t>
            </a:r>
            <a:r>
              <a:rPr lang="en-US" altLang="ja-JP" dirty="0" err="1">
                <a:solidFill>
                  <a:schemeClr val="tx1"/>
                </a:solidFill>
              </a:rPr>
              <a:t>transforms.ToTensor</a:t>
            </a:r>
            <a:r>
              <a:rPr lang="en-US" altLang="ja-JP" dirty="0">
                <a:solidFill>
                  <a:schemeClr val="tx1"/>
                </a:solidFill>
              </a:rPr>
              <a:t>()</a:t>
            </a:r>
            <a:r>
              <a:rPr lang="ja-JP" altLang="en-US" dirty="0">
                <a:solidFill>
                  <a:schemeClr val="tx1"/>
                </a:solidFill>
              </a:rPr>
              <a:t>を行った後に各処理を行う必要がある</a:t>
            </a:r>
            <a:endParaRPr lang="en-US" altLang="ja-JP" dirty="0">
              <a:solidFill>
                <a:schemeClr val="tx1"/>
              </a:solidFill>
            </a:endParaRPr>
          </a:p>
          <a:p>
            <a:pPr marL="285750" indent="-285750">
              <a:buFont typeface="Arial" panose="020B0604020202020204" pitchFamily="34" charset="0"/>
              <a:buChar char="•"/>
            </a:pPr>
            <a:r>
              <a:rPr lang="ja-JP" altLang="en-US" dirty="0">
                <a:solidFill>
                  <a:schemeClr val="tx1"/>
                </a:solidFill>
              </a:rPr>
              <a:t>ただし、前処理を</a:t>
            </a:r>
            <a:r>
              <a:rPr lang="en-US" altLang="ja-JP" dirty="0">
                <a:solidFill>
                  <a:schemeClr val="tx1"/>
                </a:solidFill>
              </a:rPr>
              <a:t>CPU</a:t>
            </a:r>
            <a:r>
              <a:rPr lang="ja-JP" altLang="en-US" dirty="0">
                <a:solidFill>
                  <a:schemeClr val="tx1"/>
                </a:solidFill>
              </a:rPr>
              <a:t>と</a:t>
            </a:r>
            <a:r>
              <a:rPr lang="en-US" altLang="ja-JP" dirty="0">
                <a:solidFill>
                  <a:schemeClr val="tx1"/>
                </a:solidFill>
              </a:rPr>
              <a:t>GPU</a:t>
            </a:r>
            <a:r>
              <a:rPr lang="ja-JP" altLang="en-US" dirty="0">
                <a:solidFill>
                  <a:schemeClr val="tx1"/>
                </a:solidFill>
              </a:rPr>
              <a:t>のどちらで行うかは一考するべき</a:t>
            </a:r>
            <a:endParaRPr lang="en-US" altLang="ja-JP" dirty="0">
              <a:solidFill>
                <a:schemeClr val="tx1"/>
              </a:solidFill>
            </a:endParaRPr>
          </a:p>
          <a:p>
            <a:pPr marL="742950" lvl="1" indent="-285750">
              <a:buFont typeface="Arial" panose="020B0604020202020204" pitchFamily="34" charset="0"/>
              <a:buChar char="•"/>
            </a:pPr>
            <a:r>
              <a:rPr lang="en-US" altLang="ja-JP" sz="1600" dirty="0">
                <a:solidFill>
                  <a:schemeClr val="tx1"/>
                </a:solidFill>
              </a:rPr>
              <a:t>CPU</a:t>
            </a:r>
            <a:r>
              <a:rPr lang="ja-JP" altLang="en-US" sz="1600" dirty="0">
                <a:solidFill>
                  <a:schemeClr val="tx1"/>
                </a:solidFill>
              </a:rPr>
              <a:t>で加工するよりも</a:t>
            </a:r>
            <a:r>
              <a:rPr lang="en-US" altLang="ja-JP" sz="1600" dirty="0">
                <a:solidFill>
                  <a:schemeClr val="tx1"/>
                </a:solidFill>
              </a:rPr>
              <a:t>GPU</a:t>
            </a:r>
            <a:r>
              <a:rPr lang="ja-JP" altLang="en-US" sz="1600" dirty="0">
                <a:solidFill>
                  <a:schemeClr val="tx1"/>
                </a:solidFill>
              </a:rPr>
              <a:t>に転送して加工する方が高速な状況は存在する</a:t>
            </a:r>
            <a:endParaRPr lang="en-US" altLang="ja-JP" sz="1600" dirty="0">
              <a:solidFill>
                <a:schemeClr val="tx1"/>
              </a:solidFill>
            </a:endParaRPr>
          </a:p>
          <a:p>
            <a:pPr marL="742950" lvl="1" indent="-285750">
              <a:buFont typeface="Arial" panose="020B0604020202020204" pitchFamily="34" charset="0"/>
              <a:buChar char="•"/>
            </a:pPr>
            <a:r>
              <a:rPr lang="en-US" altLang="ja-JP" sz="1600" dirty="0">
                <a:solidFill>
                  <a:schemeClr val="tx1"/>
                </a:solidFill>
              </a:rPr>
              <a:t>CPU-GPU</a:t>
            </a:r>
            <a:r>
              <a:rPr lang="ja-JP" altLang="en-US" sz="1600" dirty="0">
                <a:solidFill>
                  <a:schemeClr val="tx1"/>
                </a:solidFill>
              </a:rPr>
              <a:t>間の転送バスが遅い場合は</a:t>
            </a:r>
            <a:r>
              <a:rPr lang="en-US" altLang="ja-JP" sz="1600" dirty="0">
                <a:solidFill>
                  <a:schemeClr val="tx1"/>
                </a:solidFill>
              </a:rPr>
              <a:t>CPU</a:t>
            </a:r>
            <a:r>
              <a:rPr lang="ja-JP" altLang="en-US" sz="1600" dirty="0">
                <a:solidFill>
                  <a:schemeClr val="tx1"/>
                </a:solidFill>
              </a:rPr>
              <a:t>で加工した方が高速な可能性がある</a:t>
            </a:r>
            <a:endParaRPr lang="en-US" altLang="ja-JP" sz="1600" dirty="0">
              <a:solidFill>
                <a:schemeClr val="tx1"/>
              </a:solidFill>
            </a:endParaRPr>
          </a:p>
          <a:p>
            <a:pPr marL="742950" lvl="1" indent="-285750">
              <a:buFont typeface="Arial" panose="020B0604020202020204" pitchFamily="34" charset="0"/>
              <a:buChar char="•"/>
            </a:pPr>
            <a:r>
              <a:rPr lang="en-US" altLang="ja-JP" sz="1600" dirty="0">
                <a:solidFill>
                  <a:schemeClr val="tx1"/>
                </a:solidFill>
              </a:rPr>
              <a:t>GDDR</a:t>
            </a:r>
            <a:r>
              <a:rPr lang="ja-JP" altLang="en-US" sz="1600" dirty="0">
                <a:solidFill>
                  <a:schemeClr val="tx1"/>
                </a:solidFill>
              </a:rPr>
              <a:t>は</a:t>
            </a:r>
            <a:r>
              <a:rPr lang="en-US" altLang="ja-JP" sz="1600" dirty="0">
                <a:solidFill>
                  <a:schemeClr val="tx1"/>
                </a:solidFill>
              </a:rPr>
              <a:t>DDR</a:t>
            </a:r>
            <a:r>
              <a:rPr lang="ja-JP" altLang="en-US" sz="1600" dirty="0">
                <a:solidFill>
                  <a:schemeClr val="tx1"/>
                </a:solidFill>
              </a:rPr>
              <a:t>に比べて小さいことが多く、メモリに乗りきらない場合は</a:t>
            </a:r>
            <a:r>
              <a:rPr lang="en-US" altLang="ja-JP" sz="1600" dirty="0">
                <a:solidFill>
                  <a:schemeClr val="tx1"/>
                </a:solidFill>
              </a:rPr>
              <a:t>GPU</a:t>
            </a:r>
            <a:r>
              <a:rPr lang="ja-JP" altLang="en-US" sz="1600" dirty="0">
                <a:solidFill>
                  <a:schemeClr val="tx1"/>
                </a:solidFill>
              </a:rPr>
              <a:t>では行えない</a:t>
            </a:r>
            <a:endParaRPr lang="en-US" altLang="ja-JP" sz="1600" dirty="0">
              <a:solidFill>
                <a:schemeClr val="tx1"/>
              </a:solidFill>
            </a:endParaRPr>
          </a:p>
          <a:p>
            <a:pPr marL="742950" lvl="1" indent="-285750">
              <a:buFont typeface="Arial" panose="020B0604020202020204" pitchFamily="34" charset="0"/>
              <a:buChar char="•"/>
            </a:pPr>
            <a:r>
              <a:rPr lang="en-US" altLang="ja-JP" sz="1600" dirty="0">
                <a:solidFill>
                  <a:schemeClr val="tx1"/>
                </a:solidFill>
              </a:rPr>
              <a:t>GPU</a:t>
            </a:r>
            <a:r>
              <a:rPr lang="ja-JP" altLang="en-US" sz="1600" dirty="0">
                <a:solidFill>
                  <a:schemeClr val="tx1"/>
                </a:solidFill>
              </a:rPr>
              <a:t>環境が有料の場合は</a:t>
            </a:r>
            <a:r>
              <a:rPr lang="en-US" altLang="ja-JP" sz="1600" dirty="0">
                <a:solidFill>
                  <a:schemeClr val="tx1"/>
                </a:solidFill>
              </a:rPr>
              <a:t>CPU</a:t>
            </a:r>
            <a:r>
              <a:rPr lang="ja-JP" altLang="en-US" sz="1600" dirty="0">
                <a:solidFill>
                  <a:schemeClr val="tx1"/>
                </a:solidFill>
              </a:rPr>
              <a:t>で処理した方が低コストで済む</a:t>
            </a:r>
            <a:endParaRPr lang="en-US" altLang="ja-JP" sz="1600" dirty="0">
              <a:solidFill>
                <a:schemeClr val="tx1"/>
              </a:solidFill>
            </a:endParaRPr>
          </a:p>
        </p:txBody>
      </p:sp>
      <p:grpSp>
        <p:nvGrpSpPr>
          <p:cNvPr id="8" name="グループ化 7">
            <a:extLst>
              <a:ext uri="{FF2B5EF4-FFF2-40B4-BE49-F238E27FC236}">
                <a16:creationId xmlns:a16="http://schemas.microsoft.com/office/drawing/2014/main" id="{916FC612-43D1-41DB-9007-F33CC4DA86EB}"/>
              </a:ext>
            </a:extLst>
          </p:cNvPr>
          <p:cNvGrpSpPr/>
          <p:nvPr/>
        </p:nvGrpSpPr>
        <p:grpSpPr>
          <a:xfrm>
            <a:off x="1141411" y="3489958"/>
            <a:ext cx="9906000" cy="1731523"/>
            <a:chOff x="1141411" y="3815873"/>
            <a:chExt cx="9906000" cy="1715245"/>
          </a:xfrm>
        </p:grpSpPr>
        <p:sp>
          <p:nvSpPr>
            <p:cNvPr id="9" name="正方形/長方形 8">
              <a:extLst>
                <a:ext uri="{FF2B5EF4-FFF2-40B4-BE49-F238E27FC236}">
                  <a16:creationId xmlns:a16="http://schemas.microsoft.com/office/drawing/2014/main" id="{9B394930-CD5E-4B14-BD8C-B377FFE23AAA}"/>
                </a:ext>
              </a:extLst>
            </p:cNvPr>
            <p:cNvSpPr/>
            <p:nvPr/>
          </p:nvSpPr>
          <p:spPr>
            <a:xfrm>
              <a:off x="1141412" y="4208152"/>
              <a:ext cx="9905999" cy="3566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img_tensor.shape</a:t>
              </a:r>
              <a:endParaRPr lang="en-US" altLang="ja-JP" dirty="0">
                <a:solidFill>
                  <a:schemeClr val="tx1"/>
                </a:solidFill>
              </a:endParaRPr>
            </a:p>
          </p:txBody>
        </p:sp>
        <p:sp>
          <p:nvSpPr>
            <p:cNvPr id="10" name="正方形/長方形 9">
              <a:extLst>
                <a:ext uri="{FF2B5EF4-FFF2-40B4-BE49-F238E27FC236}">
                  <a16:creationId xmlns:a16="http://schemas.microsoft.com/office/drawing/2014/main" id="{0147AEED-C35E-4F09-95FC-77E38C845669}"/>
                </a:ext>
              </a:extLst>
            </p:cNvPr>
            <p:cNvSpPr/>
            <p:nvPr/>
          </p:nvSpPr>
          <p:spPr>
            <a:xfrm>
              <a:off x="1141411" y="3815873"/>
              <a:ext cx="9905999" cy="392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テンソルの確認を行う</a:t>
              </a:r>
              <a:endParaRPr lang="en-US" altLang="ja-JP" dirty="0">
                <a:solidFill>
                  <a:schemeClr val="tx1"/>
                </a:solidFill>
              </a:endParaRPr>
            </a:p>
          </p:txBody>
        </p:sp>
        <p:sp>
          <p:nvSpPr>
            <p:cNvPr id="15" name="正方形/長方形 14">
              <a:extLst>
                <a:ext uri="{FF2B5EF4-FFF2-40B4-BE49-F238E27FC236}">
                  <a16:creationId xmlns:a16="http://schemas.microsoft.com/office/drawing/2014/main" id="{3E92E1D4-F319-406B-A5BA-F13FC8C60228}"/>
                </a:ext>
              </a:extLst>
            </p:cNvPr>
            <p:cNvSpPr/>
            <p:nvPr/>
          </p:nvSpPr>
          <p:spPr>
            <a:xfrm>
              <a:off x="1141411" y="4561127"/>
              <a:ext cx="9905999" cy="356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err="1">
                  <a:solidFill>
                    <a:schemeClr val="tx1"/>
                  </a:solidFill>
                </a:rPr>
                <a:t>torch.Size</a:t>
              </a:r>
              <a:r>
                <a:rPr lang="en-US" altLang="ja-JP" dirty="0">
                  <a:solidFill>
                    <a:schemeClr val="tx1"/>
                  </a:solidFill>
                </a:rPr>
                <a:t>([3, 224, 224])</a:t>
              </a:r>
            </a:p>
          </p:txBody>
        </p:sp>
        <p:sp>
          <p:nvSpPr>
            <p:cNvPr id="16" name="正方形/長方形 15">
              <a:extLst>
                <a:ext uri="{FF2B5EF4-FFF2-40B4-BE49-F238E27FC236}">
                  <a16:creationId xmlns:a16="http://schemas.microsoft.com/office/drawing/2014/main" id="{D82BAF6A-6341-427C-825B-2644F6B42689}"/>
                </a:ext>
              </a:extLst>
            </p:cNvPr>
            <p:cNvSpPr/>
            <p:nvPr/>
          </p:nvSpPr>
          <p:spPr>
            <a:xfrm>
              <a:off x="1141411" y="4939566"/>
              <a:ext cx="9905999" cy="591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※CH, H, W</a:t>
              </a:r>
              <a:r>
                <a:rPr lang="ja-JP" altLang="en-US" dirty="0">
                  <a:solidFill>
                    <a:schemeClr val="tx1"/>
                  </a:solidFill>
                </a:rPr>
                <a:t>の順番になっている</a:t>
              </a:r>
              <a:endParaRPr lang="en-US" altLang="ja-JP" dirty="0">
                <a:solidFill>
                  <a:schemeClr val="tx1"/>
                </a:solidFill>
              </a:endParaRPr>
            </a:p>
            <a:p>
              <a:r>
                <a:rPr lang="en-US" altLang="ja-JP" dirty="0">
                  <a:solidFill>
                    <a:schemeClr val="tx1"/>
                  </a:solidFill>
                </a:rPr>
                <a:t>Channel First</a:t>
              </a:r>
              <a:r>
                <a:rPr lang="ja-JP" altLang="en-US" dirty="0">
                  <a:solidFill>
                    <a:schemeClr val="tx1"/>
                  </a:solidFill>
                </a:rPr>
                <a:t>は珍しいが慣れましょう</a:t>
              </a:r>
              <a:endParaRPr lang="en-US" altLang="ja-JP" dirty="0">
                <a:solidFill>
                  <a:schemeClr val="tx1"/>
                </a:solidFill>
              </a:endParaRPr>
            </a:p>
          </p:txBody>
        </p:sp>
      </p:grpSp>
      <p:pic>
        <p:nvPicPr>
          <p:cNvPr id="22" name="図 21">
            <a:extLst>
              <a:ext uri="{FF2B5EF4-FFF2-40B4-BE49-F238E27FC236}">
                <a16:creationId xmlns:a16="http://schemas.microsoft.com/office/drawing/2014/main" id="{AC6BC0F8-09C2-4637-A001-554F6C43A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308" y="4592812"/>
            <a:ext cx="2486025" cy="1828800"/>
          </a:xfrm>
          <a:prstGeom prst="rect">
            <a:avLst/>
          </a:prstGeom>
        </p:spPr>
      </p:pic>
    </p:spTree>
    <p:extLst>
      <p:ext uri="{BB962C8B-B14F-4D97-AF65-F5344CB8AC3E}">
        <p14:creationId xmlns:p14="http://schemas.microsoft.com/office/powerpoint/2010/main" val="140691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a:xfrm>
            <a:off x="0" y="530"/>
            <a:ext cx="12192000" cy="540000"/>
          </a:xfrm>
        </p:spPr>
        <p:txBody>
          <a:bodyPr>
            <a:normAutofit fontScale="90000"/>
          </a:bodyPr>
          <a:lstStyle/>
          <a:p>
            <a:r>
              <a:rPr kumimoji="1" lang="ja-JP" altLang="en-US" dirty="0"/>
              <a:t>前処理を行う</a:t>
            </a:r>
            <a:r>
              <a:rPr kumimoji="1" lang="en-US" altLang="ja-JP" dirty="0"/>
              <a:t>(3/3)</a:t>
            </a:r>
            <a:endParaRPr kumimoji="1" lang="ja-JP" altLang="en-US" dirty="0"/>
          </a:p>
        </p:txBody>
      </p:sp>
      <p:grpSp>
        <p:nvGrpSpPr>
          <p:cNvPr id="8" name="グループ化 7">
            <a:extLst>
              <a:ext uri="{FF2B5EF4-FFF2-40B4-BE49-F238E27FC236}">
                <a16:creationId xmlns:a16="http://schemas.microsoft.com/office/drawing/2014/main" id="{916FC612-43D1-41DB-9007-F33CC4DA86EB}"/>
              </a:ext>
            </a:extLst>
          </p:cNvPr>
          <p:cNvGrpSpPr/>
          <p:nvPr/>
        </p:nvGrpSpPr>
        <p:grpSpPr>
          <a:xfrm>
            <a:off x="1090202" y="669235"/>
            <a:ext cx="9906001" cy="1384668"/>
            <a:chOff x="1141410" y="3866081"/>
            <a:chExt cx="9906001" cy="1371650"/>
          </a:xfrm>
        </p:grpSpPr>
        <p:sp>
          <p:nvSpPr>
            <p:cNvPr id="9" name="正方形/長方形 8">
              <a:extLst>
                <a:ext uri="{FF2B5EF4-FFF2-40B4-BE49-F238E27FC236}">
                  <a16:creationId xmlns:a16="http://schemas.microsoft.com/office/drawing/2014/main" id="{9B394930-CD5E-4B14-BD8C-B377FFE23AAA}"/>
                </a:ext>
              </a:extLst>
            </p:cNvPr>
            <p:cNvSpPr/>
            <p:nvPr/>
          </p:nvSpPr>
          <p:spPr>
            <a:xfrm>
              <a:off x="1141410" y="4258358"/>
              <a:ext cx="9905999" cy="6227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img_tensor.unsqueeze</a:t>
              </a:r>
              <a:r>
                <a:rPr lang="en-US" altLang="ja-JP" dirty="0">
                  <a:solidFill>
                    <a:schemeClr val="tx1"/>
                  </a:solidFill>
                </a:rPr>
                <a:t>_(0)</a:t>
              </a:r>
            </a:p>
            <a:p>
              <a:r>
                <a:rPr lang="en-US" altLang="ja-JP" dirty="0" err="1">
                  <a:solidFill>
                    <a:schemeClr val="tx1"/>
                  </a:solidFill>
                </a:rPr>
                <a:t>img_tensor.size</a:t>
              </a:r>
              <a:r>
                <a:rPr lang="en-US" altLang="ja-JP" dirty="0">
                  <a:solidFill>
                    <a:schemeClr val="tx1"/>
                  </a:solidFill>
                </a:rPr>
                <a:t>()</a:t>
              </a:r>
            </a:p>
          </p:txBody>
        </p:sp>
        <p:sp>
          <p:nvSpPr>
            <p:cNvPr id="10" name="正方形/長方形 9">
              <a:extLst>
                <a:ext uri="{FF2B5EF4-FFF2-40B4-BE49-F238E27FC236}">
                  <a16:creationId xmlns:a16="http://schemas.microsoft.com/office/drawing/2014/main" id="{0147AEED-C35E-4F09-95FC-77E38C845669}"/>
                </a:ext>
              </a:extLst>
            </p:cNvPr>
            <p:cNvSpPr/>
            <p:nvPr/>
          </p:nvSpPr>
          <p:spPr>
            <a:xfrm>
              <a:off x="1141412" y="3866081"/>
              <a:ext cx="9905999" cy="392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テンソルの次元を変更する。</a:t>
              </a:r>
              <a:endParaRPr lang="en-US" altLang="ja-JP" dirty="0">
                <a:solidFill>
                  <a:schemeClr val="tx1"/>
                </a:solidFill>
              </a:endParaRPr>
            </a:p>
          </p:txBody>
        </p:sp>
        <p:sp>
          <p:nvSpPr>
            <p:cNvPr id="15" name="正方形/長方形 14">
              <a:extLst>
                <a:ext uri="{FF2B5EF4-FFF2-40B4-BE49-F238E27FC236}">
                  <a16:creationId xmlns:a16="http://schemas.microsoft.com/office/drawing/2014/main" id="{3E92E1D4-F319-406B-A5BA-F13FC8C60228}"/>
                </a:ext>
              </a:extLst>
            </p:cNvPr>
            <p:cNvSpPr/>
            <p:nvPr/>
          </p:nvSpPr>
          <p:spPr>
            <a:xfrm>
              <a:off x="1141410" y="4881115"/>
              <a:ext cx="9905999" cy="356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err="1">
                  <a:solidFill>
                    <a:schemeClr val="tx1"/>
                  </a:solidFill>
                </a:rPr>
                <a:t>torch.Size</a:t>
              </a:r>
              <a:r>
                <a:rPr lang="en-US" altLang="ja-JP" dirty="0">
                  <a:solidFill>
                    <a:schemeClr val="tx1"/>
                  </a:solidFill>
                </a:rPr>
                <a:t>([1, 3, 224, 224])</a:t>
              </a:r>
            </a:p>
          </p:txBody>
        </p:sp>
      </p:grpSp>
      <p:pic>
        <p:nvPicPr>
          <p:cNvPr id="17" name="図 16">
            <a:extLst>
              <a:ext uri="{FF2B5EF4-FFF2-40B4-BE49-F238E27FC236}">
                <a16:creationId xmlns:a16="http://schemas.microsoft.com/office/drawing/2014/main" id="{6C43269C-4817-4F5C-B427-BFC988D4F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02" y="2883467"/>
            <a:ext cx="2581275" cy="2428875"/>
          </a:xfrm>
          <a:prstGeom prst="rect">
            <a:avLst/>
          </a:prstGeom>
        </p:spPr>
      </p:pic>
      <p:pic>
        <p:nvPicPr>
          <p:cNvPr id="19" name="図 18">
            <a:extLst>
              <a:ext uri="{FF2B5EF4-FFF2-40B4-BE49-F238E27FC236}">
                <a16:creationId xmlns:a16="http://schemas.microsoft.com/office/drawing/2014/main" id="{12AFE604-56D3-464E-9C13-58C8487E2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216" y="2883467"/>
            <a:ext cx="5762625" cy="2447925"/>
          </a:xfrm>
          <a:prstGeom prst="rect">
            <a:avLst/>
          </a:prstGeom>
        </p:spPr>
      </p:pic>
      <p:sp>
        <p:nvSpPr>
          <p:cNvPr id="20" name="矢印: 右 19">
            <a:extLst>
              <a:ext uri="{FF2B5EF4-FFF2-40B4-BE49-F238E27FC236}">
                <a16:creationId xmlns:a16="http://schemas.microsoft.com/office/drawing/2014/main" id="{4A607808-B2E0-45FA-9BFD-B48976647D13}"/>
              </a:ext>
            </a:extLst>
          </p:cNvPr>
          <p:cNvSpPr/>
          <p:nvPr/>
        </p:nvSpPr>
        <p:spPr>
          <a:xfrm>
            <a:off x="4125433" y="3922468"/>
            <a:ext cx="988827" cy="745274"/>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3072D39-76D1-41B9-B71B-B40D912E1F99}"/>
              </a:ext>
            </a:extLst>
          </p:cNvPr>
          <p:cNvSpPr/>
          <p:nvPr/>
        </p:nvSpPr>
        <p:spPr>
          <a:xfrm>
            <a:off x="1090202" y="2254800"/>
            <a:ext cx="9905999" cy="354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0</a:t>
            </a:r>
            <a:r>
              <a:rPr lang="ja-JP" altLang="en-US" dirty="0">
                <a:solidFill>
                  <a:schemeClr val="tx1"/>
                </a:solidFill>
              </a:rPr>
              <a:t>次元目に「枚数」を表す軸を追加しています。イメージは次のような感じです。</a:t>
            </a:r>
            <a:endParaRPr lang="en-US" altLang="ja-JP" dirty="0">
              <a:solidFill>
                <a:schemeClr val="tx1"/>
              </a:solidFill>
            </a:endParaRPr>
          </a:p>
        </p:txBody>
      </p:sp>
    </p:spTree>
    <p:extLst>
      <p:ext uri="{BB962C8B-B14F-4D97-AF65-F5344CB8AC3E}">
        <p14:creationId xmlns:p14="http://schemas.microsoft.com/office/powerpoint/2010/main" val="128597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lang="ja-JP" altLang="en-US" dirty="0"/>
              <a:t>モデルを使って画像のクラスを予測する</a:t>
            </a:r>
            <a:endParaRPr kumimoji="1" lang="ja-JP" altLang="en-US" dirty="0"/>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p:txBody>
          <a:bodyPr>
            <a:normAutofit/>
          </a:bodyPr>
          <a:lstStyle/>
          <a:p>
            <a:endParaRPr lang="en-US" altLang="ja-JP" sz="2000" dirty="0"/>
          </a:p>
          <a:p>
            <a:endParaRPr lang="en-US" altLang="ja-JP" sz="2000" dirty="0"/>
          </a:p>
          <a:p>
            <a:endParaRPr lang="en-US" altLang="ja-JP" sz="2000" dirty="0"/>
          </a:p>
        </p:txBody>
      </p:sp>
      <p:grpSp>
        <p:nvGrpSpPr>
          <p:cNvPr id="11" name="グループ化 10">
            <a:extLst>
              <a:ext uri="{FF2B5EF4-FFF2-40B4-BE49-F238E27FC236}">
                <a16:creationId xmlns:a16="http://schemas.microsoft.com/office/drawing/2014/main" id="{B0905F47-C09B-42A4-80FF-9BF4D630E3B4}"/>
              </a:ext>
            </a:extLst>
          </p:cNvPr>
          <p:cNvGrpSpPr/>
          <p:nvPr/>
        </p:nvGrpSpPr>
        <p:grpSpPr>
          <a:xfrm>
            <a:off x="1141406" y="588960"/>
            <a:ext cx="9905999" cy="1003183"/>
            <a:chOff x="1141412" y="3866081"/>
            <a:chExt cx="9905999" cy="1003183"/>
          </a:xfrm>
        </p:grpSpPr>
        <p:sp>
          <p:nvSpPr>
            <p:cNvPr id="12" name="正方形/長方形 11">
              <a:extLst>
                <a:ext uri="{FF2B5EF4-FFF2-40B4-BE49-F238E27FC236}">
                  <a16:creationId xmlns:a16="http://schemas.microsoft.com/office/drawing/2014/main" id="{F4B2B4A8-E5CE-4ACB-B6FD-2DDD0F52635D}"/>
                </a:ext>
              </a:extLst>
            </p:cNvPr>
            <p:cNvSpPr/>
            <p:nvPr/>
          </p:nvSpPr>
          <p:spPr>
            <a:xfrm>
              <a:off x="1141412" y="4208152"/>
              <a:ext cx="9905999" cy="661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with </a:t>
              </a:r>
              <a:r>
                <a:rPr lang="en-US" altLang="ja-JP" dirty="0" err="1">
                  <a:solidFill>
                    <a:schemeClr val="tx1"/>
                  </a:solidFill>
                </a:rPr>
                <a:t>t.no_grad</a:t>
              </a:r>
              <a:r>
                <a:rPr lang="en-US" altLang="ja-JP" dirty="0">
                  <a:solidFill>
                    <a:schemeClr val="tx1"/>
                  </a:solidFill>
                </a:rPr>
                <a:t>(): # </a:t>
              </a:r>
              <a:r>
                <a:rPr lang="ja-JP" altLang="en-US" dirty="0">
                  <a:solidFill>
                    <a:schemeClr val="tx1"/>
                  </a:solidFill>
                </a:rPr>
                <a:t>評価モードなので勾配演算を行わない</a:t>
              </a:r>
              <a:endParaRPr lang="en-US" altLang="ja-JP" dirty="0">
                <a:solidFill>
                  <a:schemeClr val="tx1"/>
                </a:solidFill>
              </a:endParaRPr>
            </a:p>
            <a:p>
              <a:r>
                <a:rPr lang="en-US" altLang="ja-JP" dirty="0">
                  <a:solidFill>
                    <a:schemeClr val="tx1"/>
                  </a:solidFill>
                </a:rPr>
                <a:t>  p = model(img_tensor.to(device))</a:t>
              </a:r>
            </a:p>
          </p:txBody>
        </p:sp>
        <p:sp>
          <p:nvSpPr>
            <p:cNvPr id="13" name="正方形/長方形 12">
              <a:extLst>
                <a:ext uri="{FF2B5EF4-FFF2-40B4-BE49-F238E27FC236}">
                  <a16:creationId xmlns:a16="http://schemas.microsoft.com/office/drawing/2014/main" id="{9FED0BD6-E670-4D6A-BB24-AEC17C29B151}"/>
                </a:ext>
              </a:extLst>
            </p:cNvPr>
            <p:cNvSpPr/>
            <p:nvPr/>
          </p:nvSpPr>
          <p:spPr>
            <a:xfrm>
              <a:off x="1141412" y="3866081"/>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画像テンソルを</a:t>
              </a:r>
              <a:r>
                <a:rPr lang="en-US" altLang="ja-JP" dirty="0">
                  <a:solidFill>
                    <a:schemeClr val="tx1"/>
                  </a:solidFill>
                </a:rPr>
                <a:t>NN</a:t>
              </a:r>
              <a:r>
                <a:rPr lang="ja-JP" altLang="en-US" dirty="0">
                  <a:solidFill>
                    <a:schemeClr val="tx1"/>
                  </a:solidFill>
                </a:rPr>
                <a:t>に入力し、出力</a:t>
              </a:r>
              <a:r>
                <a:rPr lang="en-US" altLang="ja-JP" dirty="0">
                  <a:solidFill>
                    <a:schemeClr val="tx1"/>
                  </a:solidFill>
                </a:rPr>
                <a:t>p</a:t>
              </a:r>
              <a:r>
                <a:rPr lang="ja-JP" altLang="en-US" dirty="0">
                  <a:solidFill>
                    <a:schemeClr val="tx1"/>
                  </a:solidFill>
                </a:rPr>
                <a:t>を得る。</a:t>
              </a:r>
              <a:endParaRPr lang="en-US" altLang="ja-JP" dirty="0">
                <a:solidFill>
                  <a:schemeClr val="tx1"/>
                </a:solidFill>
              </a:endParaRPr>
            </a:p>
          </p:txBody>
        </p:sp>
      </p:grpSp>
      <p:sp>
        <p:nvSpPr>
          <p:cNvPr id="14" name="正方形/長方形 13">
            <a:extLst>
              <a:ext uri="{FF2B5EF4-FFF2-40B4-BE49-F238E27FC236}">
                <a16:creationId xmlns:a16="http://schemas.microsoft.com/office/drawing/2014/main" id="{6757DB04-6ACF-40D0-956A-E5CC8EDBDF68}"/>
              </a:ext>
            </a:extLst>
          </p:cNvPr>
          <p:cNvSpPr/>
          <p:nvPr/>
        </p:nvSpPr>
        <p:spPr>
          <a:xfrm>
            <a:off x="1141406" y="2546310"/>
            <a:ext cx="9905999" cy="282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tensor([[-1.9407e+00, 5.9413e-01, -1.8198e+00, -3.2363e-01, -8.9001e-01, -1.1559e+00,</a:t>
            </a:r>
          </a:p>
          <a:p>
            <a:r>
              <a:rPr lang="en-US" altLang="ja-JP" dirty="0">
                <a:solidFill>
                  <a:schemeClr val="tx1"/>
                </a:solidFill>
              </a:rPr>
              <a:t>-2.0350e+00, -1.4912e+00, -2.2426e-01, -5.1238e-01, -3.5918e+00, -2.3427e+00, -1.3560e+00,</a:t>
            </a:r>
          </a:p>
          <a:p>
            <a:r>
              <a:rPr lang="en-US" altLang="ja-JP" dirty="0">
                <a:solidFill>
                  <a:schemeClr val="tx1"/>
                </a:solidFill>
              </a:rPr>
              <a:t>-2.3863e+00, -2.6526e+00, -1.8907e+00, -5.1047e-01, 2.7811e-01, -7.7855e-01, -3.4998e+00,</a:t>
            </a:r>
          </a:p>
          <a:p>
            <a:r>
              <a:rPr lang="en-US" altLang="ja-JP" dirty="0">
                <a:solidFill>
                  <a:schemeClr val="tx1"/>
                </a:solidFill>
              </a:rPr>
              <a:t>-3.1406e+00, 3.2770e-01, -1.4187e+00, -5.7613e-01, 1.2852e+00, -3.0732e+00, -3.3723e+00,</a:t>
            </a:r>
          </a:p>
          <a:p>
            <a:r>
              <a:rPr lang="en-US" altLang="ja-JP" dirty="0">
                <a:solidFill>
                  <a:schemeClr val="tx1"/>
                </a:solidFill>
              </a:rPr>
              <a:t>-2.5045e+00, -2.3657e+00, -1.9269e+00, -6.2969e-01, -6.8325e-01, -2.3331e+00, -3.1344e+00,</a:t>
            </a:r>
          </a:p>
          <a:p>
            <a:r>
              <a:rPr lang="en-US" altLang="ja-JP" dirty="0">
                <a:solidFill>
                  <a:schemeClr val="tx1"/>
                </a:solidFill>
              </a:rPr>
              <a:t>-2.4991e+00, -2.6188e+00, 7.3354e-01, -3.1482e+00, -1.1714e+00, -5.6082e-01, -1.1736e+00,</a:t>
            </a:r>
          </a:p>
          <a:p>
            <a:r>
              <a:rPr lang="en-US" altLang="ja-JP" dirty="0">
                <a:solidFill>
                  <a:schemeClr val="tx1"/>
                </a:solidFill>
              </a:rPr>
              <a:t>-2.7011e+00, -3.3954e+00, -1.7233e+00, -3.0664e+00, -4.0807e+00, -6.8683e-02, -1.4822e+00,</a:t>
            </a:r>
          </a:p>
          <a:p>
            <a:r>
              <a:rPr lang="en-US" altLang="ja-JP" dirty="0">
                <a:solidFill>
                  <a:schemeClr val="tx1"/>
                </a:solidFill>
              </a:rPr>
              <a:t>-4.1949e+00, -3.7164e+00, -3.3783e+00, 1.4697e-02, -2.6837e+00, -1.5523e+00, -3.0885e+00,</a:t>
            </a:r>
          </a:p>
          <a:p>
            <a:r>
              <a:rPr lang="en-US" altLang="ja-JP" dirty="0">
                <a:solidFill>
                  <a:schemeClr val="tx1"/>
                </a:solidFill>
              </a:rPr>
              <a:t>-2.0460e+00, -2.3184e+00, -4.0004e+00, -3.9598e+00, -8.5957e-01, -2.3076e+00, -3.5495e+00,</a:t>
            </a:r>
          </a:p>
          <a:p>
            <a:r>
              <a:rPr lang="en-US" altLang="ja-JP" dirty="0">
                <a:solidFill>
                  <a:schemeClr val="tx1"/>
                </a:solidFill>
              </a:rPr>
              <a:t>-4.1555e+00, … ]], device='cuda:0', </a:t>
            </a:r>
            <a:r>
              <a:rPr lang="en-US" altLang="ja-JP" dirty="0" err="1">
                <a:solidFill>
                  <a:schemeClr val="tx1"/>
                </a:solidFill>
              </a:rPr>
              <a:t>grad_fn</a:t>
            </a:r>
            <a:r>
              <a:rPr lang="en-US" altLang="ja-JP" dirty="0">
                <a:solidFill>
                  <a:schemeClr val="tx1"/>
                </a:solidFill>
              </a:rPr>
              <a:t>=&lt;</a:t>
            </a:r>
            <a:r>
              <a:rPr lang="en-US" altLang="ja-JP" dirty="0" err="1">
                <a:solidFill>
                  <a:schemeClr val="tx1"/>
                </a:solidFill>
              </a:rPr>
              <a:t>AddmmBackward</a:t>
            </a:r>
            <a:r>
              <a:rPr lang="en-US" altLang="ja-JP" dirty="0">
                <a:solidFill>
                  <a:schemeClr val="tx1"/>
                </a:solidFill>
              </a:rPr>
              <a:t>&gt;)</a:t>
            </a:r>
          </a:p>
        </p:txBody>
      </p:sp>
      <p:grpSp>
        <p:nvGrpSpPr>
          <p:cNvPr id="10" name="グループ化 9">
            <a:extLst>
              <a:ext uri="{FF2B5EF4-FFF2-40B4-BE49-F238E27FC236}">
                <a16:creationId xmlns:a16="http://schemas.microsoft.com/office/drawing/2014/main" id="{5B4CD16E-4ED5-447C-BAD8-4442FD49B116}"/>
              </a:ext>
            </a:extLst>
          </p:cNvPr>
          <p:cNvGrpSpPr/>
          <p:nvPr/>
        </p:nvGrpSpPr>
        <p:grpSpPr>
          <a:xfrm>
            <a:off x="1141406" y="1826310"/>
            <a:ext cx="9906002" cy="720000"/>
            <a:chOff x="1141409" y="3866081"/>
            <a:chExt cx="9906002" cy="720000"/>
          </a:xfrm>
        </p:grpSpPr>
        <p:sp>
          <p:nvSpPr>
            <p:cNvPr id="15" name="正方形/長方形 14">
              <a:extLst>
                <a:ext uri="{FF2B5EF4-FFF2-40B4-BE49-F238E27FC236}">
                  <a16:creationId xmlns:a16="http://schemas.microsoft.com/office/drawing/2014/main" id="{07B14704-F3A5-41B0-8712-101CBE0E805E}"/>
                </a:ext>
              </a:extLst>
            </p:cNvPr>
            <p:cNvSpPr/>
            <p:nvPr/>
          </p:nvSpPr>
          <p:spPr>
            <a:xfrm>
              <a:off x="1141409" y="4226081"/>
              <a:ext cx="9905999"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p</a:t>
              </a:r>
            </a:p>
          </p:txBody>
        </p:sp>
        <p:sp>
          <p:nvSpPr>
            <p:cNvPr id="16" name="正方形/長方形 15">
              <a:extLst>
                <a:ext uri="{FF2B5EF4-FFF2-40B4-BE49-F238E27FC236}">
                  <a16:creationId xmlns:a16="http://schemas.microsoft.com/office/drawing/2014/main" id="{51FF42A9-E99C-4857-8A2E-C8A19E30559A}"/>
                </a:ext>
              </a:extLst>
            </p:cNvPr>
            <p:cNvSpPr/>
            <p:nvPr/>
          </p:nvSpPr>
          <p:spPr>
            <a:xfrm>
              <a:off x="1141412" y="3866081"/>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予測結果（の生データ）を表示する</a:t>
              </a:r>
              <a:endParaRPr lang="en-US" altLang="ja-JP" dirty="0">
                <a:solidFill>
                  <a:schemeClr val="tx1"/>
                </a:solidFill>
              </a:endParaRPr>
            </a:p>
          </p:txBody>
        </p:sp>
      </p:grpSp>
      <p:sp>
        <p:nvSpPr>
          <p:cNvPr id="17" name="正方形/長方形 16">
            <a:extLst>
              <a:ext uri="{FF2B5EF4-FFF2-40B4-BE49-F238E27FC236}">
                <a16:creationId xmlns:a16="http://schemas.microsoft.com/office/drawing/2014/main" id="{2C1BDA57-D65B-44F4-8764-ADCD72FB43E4}"/>
              </a:ext>
            </a:extLst>
          </p:cNvPr>
          <p:cNvSpPr/>
          <p:nvPr/>
        </p:nvSpPr>
        <p:spPr>
          <a:xfrm>
            <a:off x="1141408" y="5581687"/>
            <a:ext cx="9905999" cy="334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t>
            </a:r>
            <a:r>
              <a:rPr lang="ja-JP" altLang="en-US" dirty="0">
                <a:solidFill>
                  <a:schemeClr val="tx1"/>
                </a:solidFill>
              </a:rPr>
              <a:t>演算誤差、乱数などの影響から、各環境で結果が完全に一致しないことがあります。</a:t>
            </a:r>
            <a:endParaRPr lang="en-US" altLang="ja-JP" dirty="0">
              <a:solidFill>
                <a:schemeClr val="tx1"/>
              </a:solidFill>
            </a:endParaRPr>
          </a:p>
        </p:txBody>
      </p:sp>
    </p:spTree>
    <p:extLst>
      <p:ext uri="{BB962C8B-B14F-4D97-AF65-F5344CB8AC3E}">
        <p14:creationId xmlns:p14="http://schemas.microsoft.com/office/powerpoint/2010/main" val="195451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lang="en-US" altLang="ja-JP" dirty="0" err="1"/>
              <a:t>TeNSOR</a:t>
            </a:r>
            <a:r>
              <a:rPr lang="ja-JP" altLang="en-US" dirty="0"/>
              <a:t>クラス中の数値データへのアクセス</a:t>
            </a:r>
            <a:endParaRPr kumimoji="1" lang="ja-JP" altLang="en-US" dirty="0"/>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p:txBody>
          <a:bodyPr>
            <a:normAutofit/>
          </a:bodyPr>
          <a:lstStyle/>
          <a:p>
            <a:r>
              <a:rPr lang="en-US" altLang="ja-JP" sz="2000" dirty="0"/>
              <a:t>Tensor</a:t>
            </a:r>
            <a:r>
              <a:rPr lang="ja-JP" altLang="en-US" sz="2000" dirty="0"/>
              <a:t>の内部データを参照する方法は</a:t>
            </a:r>
            <a:r>
              <a:rPr lang="en-US" altLang="ja-JP" sz="2000" dirty="0"/>
              <a:t>2</a:t>
            </a:r>
            <a:r>
              <a:rPr lang="ja-JP" altLang="en-US" sz="2000" dirty="0"/>
              <a:t>種類存在する</a:t>
            </a:r>
            <a:endParaRPr lang="en-US" altLang="ja-JP" sz="2000" dirty="0"/>
          </a:p>
          <a:p>
            <a:pPr lvl="1"/>
            <a:r>
              <a:rPr lang="ja-JP" altLang="en-US" sz="1800" dirty="0"/>
              <a:t>ただし、この二つには違いが明確にあることに留意すること。</a:t>
            </a:r>
            <a:endParaRPr lang="en-US" altLang="ja-JP" sz="1800" dirty="0"/>
          </a:p>
        </p:txBody>
      </p:sp>
      <p:grpSp>
        <p:nvGrpSpPr>
          <p:cNvPr id="8" name="グループ化 7">
            <a:extLst>
              <a:ext uri="{FF2B5EF4-FFF2-40B4-BE49-F238E27FC236}">
                <a16:creationId xmlns:a16="http://schemas.microsoft.com/office/drawing/2014/main" id="{F18755A5-4503-4C19-8959-AC2E2286317B}"/>
              </a:ext>
            </a:extLst>
          </p:cNvPr>
          <p:cNvGrpSpPr/>
          <p:nvPr/>
        </p:nvGrpSpPr>
        <p:grpSpPr>
          <a:xfrm>
            <a:off x="1141412" y="1509824"/>
            <a:ext cx="9905999" cy="1084012"/>
            <a:chOff x="1141412" y="3866081"/>
            <a:chExt cx="9905999" cy="1039128"/>
          </a:xfrm>
        </p:grpSpPr>
        <p:sp>
          <p:nvSpPr>
            <p:cNvPr id="9" name="正方形/長方形 8">
              <a:extLst>
                <a:ext uri="{FF2B5EF4-FFF2-40B4-BE49-F238E27FC236}">
                  <a16:creationId xmlns:a16="http://schemas.microsoft.com/office/drawing/2014/main" id="{420F3BF8-0201-4CDB-A2DF-C512DBAAA7B7}"/>
                </a:ext>
              </a:extLst>
            </p:cNvPr>
            <p:cNvSpPr/>
            <p:nvPr/>
          </p:nvSpPr>
          <p:spPr>
            <a:xfrm>
              <a:off x="1141412" y="4208152"/>
              <a:ext cx="9905999" cy="3450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p.data</a:t>
              </a:r>
              <a:endParaRPr lang="en-US" altLang="ja-JP" dirty="0">
                <a:solidFill>
                  <a:schemeClr val="tx1"/>
                </a:solidFill>
              </a:endParaRPr>
            </a:p>
          </p:txBody>
        </p:sp>
        <p:sp>
          <p:nvSpPr>
            <p:cNvPr id="10" name="正方形/長方形 9">
              <a:extLst>
                <a:ext uri="{FF2B5EF4-FFF2-40B4-BE49-F238E27FC236}">
                  <a16:creationId xmlns:a16="http://schemas.microsoft.com/office/drawing/2014/main" id="{61595A52-3461-4CAC-BBBA-52435FC78102}"/>
                </a:ext>
              </a:extLst>
            </p:cNvPr>
            <p:cNvSpPr/>
            <p:nvPr/>
          </p:nvSpPr>
          <p:spPr>
            <a:xfrm>
              <a:off x="1141412" y="3866081"/>
              <a:ext cx="9905999" cy="345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メンバ変数</a:t>
              </a:r>
              <a:r>
                <a:rPr lang="en-US" altLang="ja-JP" dirty="0">
                  <a:solidFill>
                    <a:schemeClr val="tx1"/>
                  </a:solidFill>
                </a:rPr>
                <a:t>data</a:t>
              </a:r>
              <a:r>
                <a:rPr lang="ja-JP" altLang="en-US" dirty="0">
                  <a:solidFill>
                    <a:schemeClr val="tx1"/>
                  </a:solidFill>
                </a:rPr>
                <a:t>を使う方法</a:t>
              </a:r>
              <a:endParaRPr lang="en-US" altLang="ja-JP" dirty="0">
                <a:solidFill>
                  <a:schemeClr val="tx1"/>
                </a:solidFill>
              </a:endParaRPr>
            </a:p>
          </p:txBody>
        </p:sp>
        <p:sp>
          <p:nvSpPr>
            <p:cNvPr id="15" name="正方形/長方形 14">
              <a:extLst>
                <a:ext uri="{FF2B5EF4-FFF2-40B4-BE49-F238E27FC236}">
                  <a16:creationId xmlns:a16="http://schemas.microsoft.com/office/drawing/2014/main" id="{9AA21875-327D-4000-AC62-D0A4EBB630E7}"/>
                </a:ext>
              </a:extLst>
            </p:cNvPr>
            <p:cNvSpPr/>
            <p:nvPr/>
          </p:nvSpPr>
          <p:spPr>
            <a:xfrm>
              <a:off x="1141412" y="4560115"/>
              <a:ext cx="9905999" cy="345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t>
              </a:r>
              <a:r>
                <a:rPr lang="ja-JP" altLang="en-US" dirty="0">
                  <a:solidFill>
                    <a:schemeClr val="tx1"/>
                  </a:solidFill>
                </a:rPr>
                <a:t>この手法でデータを上書きした場合、</a:t>
              </a:r>
              <a:r>
                <a:rPr lang="en-US" altLang="ja-JP" dirty="0" err="1">
                  <a:solidFill>
                    <a:schemeClr val="tx1"/>
                  </a:solidFill>
                </a:rPr>
                <a:t>autograd</a:t>
              </a:r>
              <a:r>
                <a:rPr lang="ja-JP" altLang="en-US" dirty="0">
                  <a:solidFill>
                    <a:schemeClr val="tx1"/>
                  </a:solidFill>
                </a:rPr>
                <a:t>は値の変化を追跡できない</a:t>
              </a:r>
              <a:endParaRPr lang="en-US" altLang="ja-JP" dirty="0">
                <a:solidFill>
                  <a:schemeClr val="tx1"/>
                </a:solidFill>
              </a:endParaRPr>
            </a:p>
          </p:txBody>
        </p:sp>
      </p:grpSp>
      <p:grpSp>
        <p:nvGrpSpPr>
          <p:cNvPr id="16" name="グループ化 15">
            <a:extLst>
              <a:ext uri="{FF2B5EF4-FFF2-40B4-BE49-F238E27FC236}">
                <a16:creationId xmlns:a16="http://schemas.microsoft.com/office/drawing/2014/main" id="{BBBED34F-0379-4588-AA2A-417E861D6836}"/>
              </a:ext>
            </a:extLst>
          </p:cNvPr>
          <p:cNvGrpSpPr/>
          <p:nvPr/>
        </p:nvGrpSpPr>
        <p:grpSpPr>
          <a:xfrm>
            <a:off x="1141411" y="2817908"/>
            <a:ext cx="9906000" cy="1094024"/>
            <a:chOff x="1141411" y="3866080"/>
            <a:chExt cx="9906000" cy="1213575"/>
          </a:xfrm>
        </p:grpSpPr>
        <p:sp>
          <p:nvSpPr>
            <p:cNvPr id="17" name="正方形/長方形 16">
              <a:extLst>
                <a:ext uri="{FF2B5EF4-FFF2-40B4-BE49-F238E27FC236}">
                  <a16:creationId xmlns:a16="http://schemas.microsoft.com/office/drawing/2014/main" id="{CDC89ABD-A275-495A-95F9-FD79F12A5E4F}"/>
                </a:ext>
              </a:extLst>
            </p:cNvPr>
            <p:cNvSpPr/>
            <p:nvPr/>
          </p:nvSpPr>
          <p:spPr>
            <a:xfrm>
              <a:off x="1141411" y="4273028"/>
              <a:ext cx="9905999" cy="4125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p.detach</a:t>
              </a:r>
              <a:r>
                <a:rPr lang="en-US" altLang="ja-JP" dirty="0">
                  <a:solidFill>
                    <a:schemeClr val="tx1"/>
                  </a:solidFill>
                </a:rPr>
                <a:t>()</a:t>
              </a:r>
            </a:p>
          </p:txBody>
        </p:sp>
        <p:sp>
          <p:nvSpPr>
            <p:cNvPr id="18" name="正方形/長方形 17">
              <a:extLst>
                <a:ext uri="{FF2B5EF4-FFF2-40B4-BE49-F238E27FC236}">
                  <a16:creationId xmlns:a16="http://schemas.microsoft.com/office/drawing/2014/main" id="{B63D98AA-1786-4177-A5B5-BAE5393EBE32}"/>
                </a:ext>
              </a:extLst>
            </p:cNvPr>
            <p:cNvSpPr/>
            <p:nvPr/>
          </p:nvSpPr>
          <p:spPr>
            <a:xfrm>
              <a:off x="1141412" y="3866080"/>
              <a:ext cx="9905999" cy="399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メンバメソッド</a:t>
              </a:r>
              <a:r>
                <a:rPr lang="en-US" altLang="ja-JP" dirty="0">
                  <a:solidFill>
                    <a:schemeClr val="tx1"/>
                  </a:solidFill>
                </a:rPr>
                <a:t>detach</a:t>
              </a:r>
              <a:r>
                <a:rPr lang="ja-JP" altLang="en-US" dirty="0">
                  <a:solidFill>
                    <a:schemeClr val="tx1"/>
                  </a:solidFill>
                </a:rPr>
                <a:t>を使う方法</a:t>
              </a:r>
              <a:endParaRPr lang="en-US" altLang="ja-JP" dirty="0">
                <a:solidFill>
                  <a:schemeClr val="tx1"/>
                </a:solidFill>
              </a:endParaRPr>
            </a:p>
          </p:txBody>
        </p:sp>
        <p:sp>
          <p:nvSpPr>
            <p:cNvPr id="19" name="正方形/長方形 18">
              <a:extLst>
                <a:ext uri="{FF2B5EF4-FFF2-40B4-BE49-F238E27FC236}">
                  <a16:creationId xmlns:a16="http://schemas.microsoft.com/office/drawing/2014/main" id="{E53E56B0-BF16-4B15-854F-F467A2C4F3C6}"/>
                </a:ext>
              </a:extLst>
            </p:cNvPr>
            <p:cNvSpPr/>
            <p:nvPr/>
          </p:nvSpPr>
          <p:spPr>
            <a:xfrm>
              <a:off x="1141411" y="4680316"/>
              <a:ext cx="9905999" cy="399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t>
              </a:r>
              <a:r>
                <a:rPr lang="en-US" altLang="ja-JP" dirty="0" err="1">
                  <a:solidFill>
                    <a:schemeClr val="tx1"/>
                  </a:solidFill>
                </a:rPr>
                <a:t>require_grad</a:t>
              </a:r>
              <a:r>
                <a:rPr lang="en-US" altLang="ja-JP" dirty="0">
                  <a:solidFill>
                    <a:schemeClr val="tx1"/>
                  </a:solidFill>
                </a:rPr>
                <a:t>=True</a:t>
              </a:r>
              <a:r>
                <a:rPr lang="ja-JP" altLang="en-US" dirty="0">
                  <a:solidFill>
                    <a:schemeClr val="tx1"/>
                  </a:solidFill>
                </a:rPr>
                <a:t>のインスタンスから呼び出した場合は</a:t>
              </a:r>
              <a:r>
                <a:rPr lang="en-US" altLang="ja-JP" dirty="0" err="1">
                  <a:solidFill>
                    <a:schemeClr val="tx1"/>
                  </a:solidFill>
                </a:rPr>
                <a:t>autograd</a:t>
              </a:r>
              <a:r>
                <a:rPr lang="ja-JP" altLang="en-US" dirty="0">
                  <a:solidFill>
                    <a:schemeClr val="tx1"/>
                  </a:solidFill>
                </a:rPr>
                <a:t>が値の変化を追跡する</a:t>
              </a:r>
              <a:endParaRPr lang="en-US" altLang="ja-JP" dirty="0">
                <a:solidFill>
                  <a:schemeClr val="tx1"/>
                </a:solidFill>
              </a:endParaRPr>
            </a:p>
          </p:txBody>
        </p:sp>
      </p:grpSp>
      <p:sp>
        <p:nvSpPr>
          <p:cNvPr id="21" name="正方形/長方形 20">
            <a:extLst>
              <a:ext uri="{FF2B5EF4-FFF2-40B4-BE49-F238E27FC236}">
                <a16:creationId xmlns:a16="http://schemas.microsoft.com/office/drawing/2014/main" id="{07262F21-1EE4-446C-9E9C-0CDE5ABEBF93}"/>
              </a:ext>
            </a:extLst>
          </p:cNvPr>
          <p:cNvSpPr/>
          <p:nvPr/>
        </p:nvSpPr>
        <p:spPr>
          <a:xfrm>
            <a:off x="1141411" y="4136005"/>
            <a:ext cx="9905999" cy="895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err="1">
                <a:solidFill>
                  <a:schemeClr val="tx1"/>
                </a:solidFill>
              </a:rPr>
              <a:t>autograd</a:t>
            </a:r>
            <a:r>
              <a:rPr lang="ja-JP" altLang="en-US" dirty="0">
                <a:solidFill>
                  <a:schemeClr val="tx1"/>
                </a:solidFill>
              </a:rPr>
              <a:t>は</a:t>
            </a:r>
            <a:r>
              <a:rPr lang="en-US" altLang="ja-JP" dirty="0" err="1">
                <a:solidFill>
                  <a:schemeClr val="tx1"/>
                </a:solidFill>
              </a:rPr>
              <a:t>PyTorch</a:t>
            </a:r>
            <a:r>
              <a:rPr lang="ja-JP" altLang="en-US" dirty="0">
                <a:solidFill>
                  <a:schemeClr val="tx1"/>
                </a:solidFill>
              </a:rPr>
              <a:t>の象徴となる値の変化を検知して自動で微分する機能です。</a:t>
            </a:r>
            <a:endParaRPr lang="en-US" altLang="ja-JP" dirty="0">
              <a:solidFill>
                <a:schemeClr val="tx1"/>
              </a:solidFill>
            </a:endParaRPr>
          </a:p>
          <a:p>
            <a:r>
              <a:rPr lang="ja-JP" altLang="en-US" dirty="0">
                <a:solidFill>
                  <a:schemeClr val="tx1"/>
                </a:solidFill>
              </a:rPr>
              <a:t>この機能の恩恵は大きいので、特別な理由がない限りは</a:t>
            </a:r>
            <a:r>
              <a:rPr lang="en-US" altLang="ja-JP" dirty="0">
                <a:solidFill>
                  <a:schemeClr val="tx1"/>
                </a:solidFill>
              </a:rPr>
              <a:t>detach</a:t>
            </a:r>
            <a:r>
              <a:rPr lang="ja-JP" altLang="en-US" dirty="0">
                <a:solidFill>
                  <a:schemeClr val="tx1"/>
                </a:solidFill>
              </a:rPr>
              <a:t>を使うようにしましょう。</a:t>
            </a:r>
            <a:endParaRPr lang="en-US" altLang="ja-JP" dirty="0">
              <a:solidFill>
                <a:schemeClr val="tx1"/>
              </a:solidFill>
            </a:endParaRPr>
          </a:p>
          <a:p>
            <a:r>
              <a:rPr lang="en-US" altLang="ja-JP" dirty="0" err="1">
                <a:solidFill>
                  <a:schemeClr val="tx1"/>
                </a:solidFill>
              </a:rPr>
              <a:t>require_grad</a:t>
            </a:r>
            <a:r>
              <a:rPr lang="en-US" altLang="ja-JP" dirty="0">
                <a:solidFill>
                  <a:schemeClr val="tx1"/>
                </a:solidFill>
              </a:rPr>
              <a:t>=False</a:t>
            </a:r>
            <a:r>
              <a:rPr lang="ja-JP" altLang="en-US" dirty="0">
                <a:solidFill>
                  <a:schemeClr val="tx1"/>
                </a:solidFill>
              </a:rPr>
              <a:t>のときは</a:t>
            </a:r>
            <a:r>
              <a:rPr lang="en-US" altLang="ja-JP" dirty="0">
                <a:solidFill>
                  <a:schemeClr val="tx1"/>
                </a:solidFill>
              </a:rPr>
              <a:t>data</a:t>
            </a:r>
            <a:r>
              <a:rPr lang="ja-JP" altLang="en-US" dirty="0">
                <a:solidFill>
                  <a:schemeClr val="tx1"/>
                </a:solidFill>
              </a:rPr>
              <a:t>と同じように</a:t>
            </a:r>
            <a:r>
              <a:rPr lang="en-US" altLang="ja-JP" dirty="0" err="1">
                <a:solidFill>
                  <a:schemeClr val="tx1"/>
                </a:solidFill>
              </a:rPr>
              <a:t>autograd</a:t>
            </a:r>
            <a:r>
              <a:rPr lang="ja-JP" altLang="en-US" dirty="0">
                <a:solidFill>
                  <a:schemeClr val="tx1"/>
                </a:solidFill>
              </a:rPr>
              <a:t>から切り離されます。</a:t>
            </a:r>
            <a:endParaRPr lang="en-US" altLang="ja-JP" dirty="0">
              <a:solidFill>
                <a:schemeClr val="tx1"/>
              </a:solidFill>
            </a:endParaRPr>
          </a:p>
        </p:txBody>
      </p:sp>
    </p:spTree>
    <p:extLst>
      <p:ext uri="{BB962C8B-B14F-4D97-AF65-F5344CB8AC3E}">
        <p14:creationId xmlns:p14="http://schemas.microsoft.com/office/powerpoint/2010/main" val="257823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kumimoji="1" lang="ja-JP" altLang="en-US" dirty="0"/>
              <a:t>本ハンズオンの目的について</a:t>
            </a:r>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a:xfrm>
            <a:off x="1141412" y="588960"/>
            <a:ext cx="9905999" cy="5632451"/>
          </a:xfrm>
        </p:spPr>
        <p:txBody>
          <a:bodyPr>
            <a:normAutofit/>
          </a:bodyPr>
          <a:lstStyle/>
          <a:p>
            <a:r>
              <a:rPr kumimoji="1" lang="ja-JP" altLang="en-US" sz="2000" dirty="0"/>
              <a:t>深層学習フレームワーク「</a:t>
            </a:r>
            <a:r>
              <a:rPr kumimoji="1" lang="en-US" altLang="ja-JP" sz="2000" dirty="0" err="1"/>
              <a:t>PyTorch</a:t>
            </a:r>
            <a:r>
              <a:rPr kumimoji="1" lang="ja-JP" altLang="en-US" sz="2000" dirty="0"/>
              <a:t>」を実際に使用して、機械学習の一例の操作を習得します。</a:t>
            </a:r>
            <a:endParaRPr kumimoji="1" lang="en-US" altLang="ja-JP" sz="2000" dirty="0"/>
          </a:p>
          <a:p>
            <a:r>
              <a:rPr lang="ja-JP" altLang="en-US" sz="2000" dirty="0"/>
              <a:t>もっとも簡単な深層学習の利用方法である訓練済みモデルを用いた画像分類を行います。</a:t>
            </a:r>
            <a:endParaRPr lang="en-US" altLang="ja-JP" sz="2000" dirty="0"/>
          </a:p>
          <a:p>
            <a:r>
              <a:rPr lang="ja-JP" altLang="en-US" sz="2000" dirty="0"/>
              <a:t>手書き文字データセット</a:t>
            </a:r>
            <a:r>
              <a:rPr lang="en-US" altLang="ja-JP" sz="2000" dirty="0"/>
              <a:t>MNIST</a:t>
            </a:r>
            <a:r>
              <a:rPr lang="ja-JP" altLang="en-US" sz="2000" dirty="0"/>
              <a:t>を用いて、オリジナルのニューラルネットワーク（以下、</a:t>
            </a:r>
            <a:r>
              <a:rPr lang="en-US" altLang="ja-JP" sz="2000" dirty="0"/>
              <a:t>NN</a:t>
            </a:r>
            <a:r>
              <a:rPr lang="ja-JP" altLang="en-US" sz="2000" dirty="0"/>
              <a:t>）を訓練します。</a:t>
            </a:r>
            <a:endParaRPr lang="en-US" altLang="ja-JP" sz="2000" dirty="0"/>
          </a:p>
          <a:p>
            <a:endParaRPr kumimoji="1" lang="en-US" altLang="ja-JP" sz="2000" dirty="0"/>
          </a:p>
        </p:txBody>
      </p:sp>
    </p:spTree>
    <p:extLst>
      <p:ext uri="{BB962C8B-B14F-4D97-AF65-F5344CB8AC3E}">
        <p14:creationId xmlns:p14="http://schemas.microsoft.com/office/powerpoint/2010/main" val="159569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kumimoji="1" lang="ja-JP" altLang="en-US" dirty="0"/>
              <a:t>複数画像をバッチ処理する</a:t>
            </a:r>
          </a:p>
        </p:txBody>
      </p:sp>
      <p:grpSp>
        <p:nvGrpSpPr>
          <p:cNvPr id="13" name="グループ化 12">
            <a:extLst>
              <a:ext uri="{FF2B5EF4-FFF2-40B4-BE49-F238E27FC236}">
                <a16:creationId xmlns:a16="http://schemas.microsoft.com/office/drawing/2014/main" id="{7C66F0A6-84CC-4AAD-A8D4-6AAC418310F2}"/>
              </a:ext>
            </a:extLst>
          </p:cNvPr>
          <p:cNvGrpSpPr/>
          <p:nvPr/>
        </p:nvGrpSpPr>
        <p:grpSpPr>
          <a:xfrm>
            <a:off x="1141411" y="636587"/>
            <a:ext cx="9906000" cy="1915475"/>
            <a:chOff x="1141411" y="3866080"/>
            <a:chExt cx="9906000" cy="1960197"/>
          </a:xfrm>
        </p:grpSpPr>
        <p:sp>
          <p:nvSpPr>
            <p:cNvPr id="14" name="正方形/長方形 13">
              <a:extLst>
                <a:ext uri="{FF2B5EF4-FFF2-40B4-BE49-F238E27FC236}">
                  <a16:creationId xmlns:a16="http://schemas.microsoft.com/office/drawing/2014/main" id="{C0C79E99-EBEB-463F-A639-979D09A8206E}"/>
                </a:ext>
              </a:extLst>
            </p:cNvPr>
            <p:cNvSpPr/>
            <p:nvPr/>
          </p:nvSpPr>
          <p:spPr>
            <a:xfrm>
              <a:off x="1141411" y="4233411"/>
              <a:ext cx="9905999" cy="1215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img_tensor1 = preprocess(</a:t>
              </a:r>
              <a:r>
                <a:rPr lang="en-US" altLang="ja-JP" dirty="0" err="1">
                  <a:solidFill>
                    <a:schemeClr val="tx1"/>
                  </a:solidFill>
                </a:rPr>
                <a:t>img</a:t>
              </a:r>
              <a:r>
                <a:rPr lang="en-US" altLang="ja-JP" dirty="0">
                  <a:solidFill>
                    <a:schemeClr val="tx1"/>
                  </a:solidFill>
                </a:rPr>
                <a:t>)</a:t>
              </a:r>
            </a:p>
            <a:p>
              <a:r>
                <a:rPr lang="en-US" altLang="ja-JP" dirty="0">
                  <a:solidFill>
                    <a:schemeClr val="tx1"/>
                  </a:solidFill>
                </a:rPr>
                <a:t>img_tensor1.unsqueeze_(0)</a:t>
              </a:r>
            </a:p>
            <a:p>
              <a:r>
                <a:rPr lang="en-US" altLang="ja-JP" dirty="0">
                  <a:solidFill>
                    <a:schemeClr val="tx1"/>
                  </a:solidFill>
                </a:rPr>
                <a:t>p1 =  model(img_tensor1.to(device))</a:t>
              </a:r>
            </a:p>
            <a:p>
              <a:r>
                <a:rPr lang="en-US" altLang="ja-JP" dirty="0">
                  <a:solidFill>
                    <a:schemeClr val="tx1"/>
                  </a:solidFill>
                </a:rPr>
                <a:t>p1.shape</a:t>
              </a:r>
            </a:p>
          </p:txBody>
        </p:sp>
        <p:sp>
          <p:nvSpPr>
            <p:cNvPr id="20" name="正方形/長方形 19">
              <a:extLst>
                <a:ext uri="{FF2B5EF4-FFF2-40B4-BE49-F238E27FC236}">
                  <a16:creationId xmlns:a16="http://schemas.microsoft.com/office/drawing/2014/main" id="{D351F010-7CB3-48BD-9A71-FFFC188DFA46}"/>
                </a:ext>
              </a:extLst>
            </p:cNvPr>
            <p:cNvSpPr/>
            <p:nvPr/>
          </p:nvSpPr>
          <p:spPr>
            <a:xfrm>
              <a:off x="1141412" y="3866080"/>
              <a:ext cx="9905999" cy="36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1</a:t>
              </a:r>
              <a:r>
                <a:rPr lang="ja-JP" altLang="en-US" dirty="0">
                  <a:solidFill>
                    <a:schemeClr val="tx1"/>
                  </a:solidFill>
                </a:rPr>
                <a:t>枚バッチ処理する</a:t>
              </a:r>
              <a:endParaRPr lang="en-US" altLang="ja-JP" dirty="0">
                <a:solidFill>
                  <a:schemeClr val="tx1"/>
                </a:solidFill>
              </a:endParaRPr>
            </a:p>
          </p:txBody>
        </p:sp>
        <p:sp>
          <p:nvSpPr>
            <p:cNvPr id="23" name="正方形/長方形 22">
              <a:extLst>
                <a:ext uri="{FF2B5EF4-FFF2-40B4-BE49-F238E27FC236}">
                  <a16:creationId xmlns:a16="http://schemas.microsoft.com/office/drawing/2014/main" id="{39E09DE9-B81F-4828-A415-7FEA49871967}"/>
                </a:ext>
              </a:extLst>
            </p:cNvPr>
            <p:cNvSpPr/>
            <p:nvPr/>
          </p:nvSpPr>
          <p:spPr>
            <a:xfrm>
              <a:off x="1141411" y="5457872"/>
              <a:ext cx="9905999" cy="36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err="1">
                  <a:solidFill>
                    <a:schemeClr val="tx1"/>
                  </a:solidFill>
                </a:rPr>
                <a:t>torch.Size</a:t>
              </a:r>
              <a:r>
                <a:rPr lang="en-US" altLang="ja-JP" dirty="0">
                  <a:solidFill>
                    <a:schemeClr val="tx1"/>
                  </a:solidFill>
                </a:rPr>
                <a:t>([</a:t>
              </a:r>
              <a:r>
                <a:rPr lang="en-US" altLang="ja-JP" dirty="0">
                  <a:solidFill>
                    <a:srgbClr val="FF0000"/>
                  </a:solidFill>
                </a:rPr>
                <a:t>1</a:t>
              </a:r>
              <a:r>
                <a:rPr lang="en-US" altLang="ja-JP" dirty="0">
                  <a:solidFill>
                    <a:schemeClr val="tx1"/>
                  </a:solidFill>
                </a:rPr>
                <a:t>, 1000])</a:t>
              </a:r>
            </a:p>
          </p:txBody>
        </p:sp>
      </p:grpSp>
      <p:grpSp>
        <p:nvGrpSpPr>
          <p:cNvPr id="24" name="グループ化 23">
            <a:extLst>
              <a:ext uri="{FF2B5EF4-FFF2-40B4-BE49-F238E27FC236}">
                <a16:creationId xmlns:a16="http://schemas.microsoft.com/office/drawing/2014/main" id="{DF44FD7C-C9C7-4DCE-9B83-DD892335B3FE}"/>
              </a:ext>
            </a:extLst>
          </p:cNvPr>
          <p:cNvGrpSpPr/>
          <p:nvPr/>
        </p:nvGrpSpPr>
        <p:grpSpPr>
          <a:xfrm>
            <a:off x="1141411" y="2759986"/>
            <a:ext cx="9906000" cy="1882268"/>
            <a:chOff x="1141411" y="3866080"/>
            <a:chExt cx="9906000" cy="1926215"/>
          </a:xfrm>
        </p:grpSpPr>
        <p:sp>
          <p:nvSpPr>
            <p:cNvPr id="25" name="正方形/長方形 24">
              <a:extLst>
                <a:ext uri="{FF2B5EF4-FFF2-40B4-BE49-F238E27FC236}">
                  <a16:creationId xmlns:a16="http://schemas.microsoft.com/office/drawing/2014/main" id="{DE3DFBE0-C039-4CA5-B979-65B78C257DC3}"/>
                </a:ext>
              </a:extLst>
            </p:cNvPr>
            <p:cNvSpPr/>
            <p:nvPr/>
          </p:nvSpPr>
          <p:spPr>
            <a:xfrm>
              <a:off x="1141412" y="4208152"/>
              <a:ext cx="9905999" cy="1215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img_tensor1 = preprocess(</a:t>
              </a:r>
              <a:r>
                <a:rPr lang="en-US" altLang="ja-JP" dirty="0" err="1">
                  <a:solidFill>
                    <a:schemeClr val="tx1"/>
                  </a:solidFill>
                </a:rPr>
                <a:t>img</a:t>
              </a:r>
              <a:r>
                <a:rPr lang="en-US" altLang="ja-JP" dirty="0">
                  <a:solidFill>
                    <a:schemeClr val="tx1"/>
                  </a:solidFill>
                </a:rPr>
                <a:t>)</a:t>
              </a:r>
            </a:p>
            <a:p>
              <a:r>
                <a:rPr lang="en-US" altLang="ja-JP" dirty="0">
                  <a:solidFill>
                    <a:schemeClr val="tx1"/>
                  </a:solidFill>
                </a:rPr>
                <a:t>img_tensor2 = </a:t>
              </a:r>
              <a:r>
                <a:rPr lang="en-US" altLang="ja-JP" dirty="0" err="1">
                  <a:solidFill>
                    <a:srgbClr val="FF0000"/>
                  </a:solidFill>
                </a:rPr>
                <a:t>t.stack</a:t>
              </a:r>
              <a:r>
                <a:rPr lang="en-US" altLang="ja-JP" dirty="0">
                  <a:solidFill>
                    <a:schemeClr val="tx1"/>
                  </a:solidFill>
                </a:rPr>
                <a:t>([img_tensor2, img_tensor2])</a:t>
              </a:r>
            </a:p>
            <a:p>
              <a:r>
                <a:rPr lang="en-US" altLang="ja-JP" dirty="0">
                  <a:solidFill>
                    <a:schemeClr val="tx1"/>
                  </a:solidFill>
                </a:rPr>
                <a:t>p2 =  model(img_tensor2.to(device))</a:t>
              </a:r>
            </a:p>
            <a:p>
              <a:r>
                <a:rPr lang="en-US" altLang="ja-JP" dirty="0">
                  <a:solidFill>
                    <a:schemeClr val="tx1"/>
                  </a:solidFill>
                </a:rPr>
                <a:t>p2.shape</a:t>
              </a:r>
            </a:p>
          </p:txBody>
        </p:sp>
        <p:sp>
          <p:nvSpPr>
            <p:cNvPr id="26" name="正方形/長方形 25">
              <a:extLst>
                <a:ext uri="{FF2B5EF4-FFF2-40B4-BE49-F238E27FC236}">
                  <a16:creationId xmlns:a16="http://schemas.microsoft.com/office/drawing/2014/main" id="{60058826-046E-4E19-91DF-7DA00874BBAF}"/>
                </a:ext>
              </a:extLst>
            </p:cNvPr>
            <p:cNvSpPr/>
            <p:nvPr/>
          </p:nvSpPr>
          <p:spPr>
            <a:xfrm>
              <a:off x="1141412" y="3866080"/>
              <a:ext cx="9905999" cy="36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2</a:t>
              </a:r>
              <a:r>
                <a:rPr lang="ja-JP" altLang="en-US" dirty="0">
                  <a:solidFill>
                    <a:schemeClr val="tx1"/>
                  </a:solidFill>
                </a:rPr>
                <a:t>枚バッチ処理する</a:t>
              </a:r>
              <a:endParaRPr lang="en-US" altLang="ja-JP" dirty="0">
                <a:solidFill>
                  <a:schemeClr val="tx1"/>
                </a:solidFill>
              </a:endParaRPr>
            </a:p>
          </p:txBody>
        </p:sp>
        <p:sp>
          <p:nvSpPr>
            <p:cNvPr id="27" name="正方形/長方形 26">
              <a:extLst>
                <a:ext uri="{FF2B5EF4-FFF2-40B4-BE49-F238E27FC236}">
                  <a16:creationId xmlns:a16="http://schemas.microsoft.com/office/drawing/2014/main" id="{4EFE1964-3793-4777-A183-1EB843EC2FDB}"/>
                </a:ext>
              </a:extLst>
            </p:cNvPr>
            <p:cNvSpPr/>
            <p:nvPr/>
          </p:nvSpPr>
          <p:spPr>
            <a:xfrm>
              <a:off x="1141411" y="5423890"/>
              <a:ext cx="9905999" cy="36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結果を予想してみてください。</a:t>
              </a:r>
              <a:endParaRPr lang="en-US" altLang="ja-JP" dirty="0">
                <a:solidFill>
                  <a:schemeClr val="tx1"/>
                </a:solidFill>
              </a:endParaRPr>
            </a:p>
          </p:txBody>
        </p:sp>
      </p:grpSp>
      <p:sp>
        <p:nvSpPr>
          <p:cNvPr id="30" name="正方形/長方形 29">
            <a:extLst>
              <a:ext uri="{FF2B5EF4-FFF2-40B4-BE49-F238E27FC236}">
                <a16:creationId xmlns:a16="http://schemas.microsoft.com/office/drawing/2014/main" id="{E1609ACE-B656-4D5F-90F6-2CD7BB17269E}"/>
              </a:ext>
            </a:extLst>
          </p:cNvPr>
          <p:cNvSpPr/>
          <p:nvPr/>
        </p:nvSpPr>
        <p:spPr>
          <a:xfrm>
            <a:off x="1143000" y="4850178"/>
            <a:ext cx="9905999" cy="613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3</a:t>
            </a:r>
            <a:r>
              <a:rPr lang="ja-JP" altLang="en-US" dirty="0">
                <a:solidFill>
                  <a:schemeClr val="tx1"/>
                </a:solidFill>
              </a:rPr>
              <a:t>枚バッチ処理する</a:t>
            </a:r>
            <a:endParaRPr lang="en-US" altLang="ja-JP" dirty="0">
              <a:solidFill>
                <a:schemeClr val="tx1"/>
              </a:solidFill>
            </a:endParaRPr>
          </a:p>
          <a:p>
            <a:r>
              <a:rPr lang="ja-JP" altLang="en-US" dirty="0">
                <a:solidFill>
                  <a:schemeClr val="tx1"/>
                </a:solidFill>
              </a:rPr>
              <a:t>適切なコードを書いて期待通りのテンソルが返されることを確認してください。</a:t>
            </a:r>
            <a:endParaRPr lang="en-US" altLang="ja-JP" dirty="0">
              <a:solidFill>
                <a:schemeClr val="tx1"/>
              </a:solidFill>
            </a:endParaRPr>
          </a:p>
        </p:txBody>
      </p:sp>
    </p:spTree>
    <p:extLst>
      <p:ext uri="{BB962C8B-B14F-4D97-AF65-F5344CB8AC3E}">
        <p14:creationId xmlns:p14="http://schemas.microsoft.com/office/powerpoint/2010/main" val="601620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kumimoji="1" lang="en-US" altLang="ja-JP" dirty="0"/>
              <a:t>Model</a:t>
            </a:r>
            <a:r>
              <a:rPr kumimoji="1" lang="ja-JP" altLang="en-US" dirty="0"/>
              <a:t>が返す</a:t>
            </a:r>
            <a:r>
              <a:rPr lang="ja-JP" altLang="en-US" dirty="0"/>
              <a:t>行列を理解する</a:t>
            </a:r>
            <a:endParaRPr kumimoji="1" lang="ja-JP" altLang="en-US" dirty="0"/>
          </a:p>
        </p:txBody>
      </p:sp>
      <p:grpSp>
        <p:nvGrpSpPr>
          <p:cNvPr id="13" name="グループ化 12">
            <a:extLst>
              <a:ext uri="{FF2B5EF4-FFF2-40B4-BE49-F238E27FC236}">
                <a16:creationId xmlns:a16="http://schemas.microsoft.com/office/drawing/2014/main" id="{A40AA35E-4D81-424B-8A0A-29EDADE04F57}"/>
              </a:ext>
            </a:extLst>
          </p:cNvPr>
          <p:cNvGrpSpPr/>
          <p:nvPr/>
        </p:nvGrpSpPr>
        <p:grpSpPr>
          <a:xfrm>
            <a:off x="1141414" y="673143"/>
            <a:ext cx="9905999" cy="1293825"/>
            <a:chOff x="1141412" y="4208153"/>
            <a:chExt cx="9905999" cy="1596117"/>
          </a:xfrm>
        </p:grpSpPr>
        <p:sp>
          <p:nvSpPr>
            <p:cNvPr id="14" name="正方形/長方形 13">
              <a:extLst>
                <a:ext uri="{FF2B5EF4-FFF2-40B4-BE49-F238E27FC236}">
                  <a16:creationId xmlns:a16="http://schemas.microsoft.com/office/drawing/2014/main" id="{4B771F14-AA51-4F0D-84BD-07C45E476BB1}"/>
                </a:ext>
              </a:extLst>
            </p:cNvPr>
            <p:cNvSpPr/>
            <p:nvPr/>
          </p:nvSpPr>
          <p:spPr>
            <a:xfrm>
              <a:off x="1141412" y="4208153"/>
              <a:ext cx="9905999" cy="1147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p = model(img_tensor.to(device))</a:t>
              </a:r>
            </a:p>
            <a:p>
              <a:r>
                <a:rPr lang="en-US" altLang="ja-JP" dirty="0">
                  <a:solidFill>
                    <a:schemeClr val="tx1"/>
                  </a:solidFill>
                </a:rPr>
                <a:t>d = </a:t>
              </a:r>
              <a:r>
                <a:rPr lang="en-US" altLang="ja-JP" dirty="0" err="1">
                  <a:solidFill>
                    <a:schemeClr val="tx1"/>
                  </a:solidFill>
                </a:rPr>
                <a:t>p.detach</a:t>
              </a:r>
              <a:r>
                <a:rPr lang="en-US" altLang="ja-JP" dirty="0">
                  <a:solidFill>
                    <a:schemeClr val="tx1"/>
                  </a:solidFill>
                </a:rPr>
                <a:t>()[0]</a:t>
              </a:r>
            </a:p>
            <a:p>
              <a:r>
                <a:rPr lang="en-US" altLang="ja-JP" dirty="0" err="1">
                  <a:solidFill>
                    <a:schemeClr val="tx1"/>
                  </a:solidFill>
                </a:rPr>
                <a:t>d.shape</a:t>
              </a:r>
              <a:endParaRPr lang="en-US" altLang="ja-JP" dirty="0">
                <a:solidFill>
                  <a:schemeClr val="tx1"/>
                </a:solidFill>
              </a:endParaRPr>
            </a:p>
          </p:txBody>
        </p:sp>
        <p:sp>
          <p:nvSpPr>
            <p:cNvPr id="22" name="正方形/長方形 21">
              <a:extLst>
                <a:ext uri="{FF2B5EF4-FFF2-40B4-BE49-F238E27FC236}">
                  <a16:creationId xmlns:a16="http://schemas.microsoft.com/office/drawing/2014/main" id="{8D29781D-63A5-4060-9FA5-F9CC57C4C3E1}"/>
                </a:ext>
              </a:extLst>
            </p:cNvPr>
            <p:cNvSpPr/>
            <p:nvPr/>
          </p:nvSpPr>
          <p:spPr>
            <a:xfrm>
              <a:off x="1141412" y="5360159"/>
              <a:ext cx="9905999" cy="444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err="1">
                  <a:solidFill>
                    <a:schemeClr val="tx1"/>
                  </a:solidFill>
                </a:rPr>
                <a:t>torch.Size</a:t>
              </a:r>
              <a:r>
                <a:rPr lang="en-US" altLang="ja-JP" dirty="0">
                  <a:solidFill>
                    <a:schemeClr val="tx1"/>
                  </a:solidFill>
                </a:rPr>
                <a:t>([1, 1000])</a:t>
              </a:r>
            </a:p>
          </p:txBody>
        </p:sp>
      </p:grpSp>
      <p:graphicFrame>
        <p:nvGraphicFramePr>
          <p:cNvPr id="4" name="表 4">
            <a:extLst>
              <a:ext uri="{FF2B5EF4-FFF2-40B4-BE49-F238E27FC236}">
                <a16:creationId xmlns:a16="http://schemas.microsoft.com/office/drawing/2014/main" id="{735FEEF3-CA3D-4AED-A484-2003B0C5203E}"/>
              </a:ext>
            </a:extLst>
          </p:cNvPr>
          <p:cNvGraphicFramePr>
            <a:graphicFrameLocks noGrp="1"/>
          </p:cNvGraphicFramePr>
          <p:nvPr>
            <p:extLst>
              <p:ext uri="{D42A27DB-BD31-4B8C-83A1-F6EECF244321}">
                <p14:modId xmlns:p14="http://schemas.microsoft.com/office/powerpoint/2010/main" val="3112233634"/>
              </p:ext>
            </p:extLst>
          </p:nvPr>
        </p:nvGraphicFramePr>
        <p:xfrm>
          <a:off x="2030412" y="2791237"/>
          <a:ext cx="8128000" cy="1296000"/>
        </p:xfrm>
        <a:graphic>
          <a:graphicData uri="http://schemas.openxmlformats.org/drawingml/2006/table">
            <a:tbl>
              <a:tblPr firstRow="1" bandRow="1"/>
              <a:tblGrid>
                <a:gridCol w="1625600">
                  <a:extLst>
                    <a:ext uri="{9D8B030D-6E8A-4147-A177-3AD203B41FA5}">
                      <a16:colId xmlns:a16="http://schemas.microsoft.com/office/drawing/2014/main" val="1518050177"/>
                    </a:ext>
                  </a:extLst>
                </a:gridCol>
                <a:gridCol w="1625600">
                  <a:extLst>
                    <a:ext uri="{9D8B030D-6E8A-4147-A177-3AD203B41FA5}">
                      <a16:colId xmlns:a16="http://schemas.microsoft.com/office/drawing/2014/main" val="3490045656"/>
                    </a:ext>
                  </a:extLst>
                </a:gridCol>
                <a:gridCol w="1625600">
                  <a:extLst>
                    <a:ext uri="{9D8B030D-6E8A-4147-A177-3AD203B41FA5}">
                      <a16:colId xmlns:a16="http://schemas.microsoft.com/office/drawing/2014/main" val="4045360768"/>
                    </a:ext>
                  </a:extLst>
                </a:gridCol>
                <a:gridCol w="1625600">
                  <a:extLst>
                    <a:ext uri="{9D8B030D-6E8A-4147-A177-3AD203B41FA5}">
                      <a16:colId xmlns:a16="http://schemas.microsoft.com/office/drawing/2014/main" val="131180657"/>
                    </a:ext>
                  </a:extLst>
                </a:gridCol>
                <a:gridCol w="1625600">
                  <a:extLst>
                    <a:ext uri="{9D8B030D-6E8A-4147-A177-3AD203B41FA5}">
                      <a16:colId xmlns:a16="http://schemas.microsoft.com/office/drawing/2014/main" val="997582939"/>
                    </a:ext>
                  </a:extLst>
                </a:gridCol>
              </a:tblGrid>
              <a:tr h="64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クラス</a:t>
                      </a:r>
                      <a:r>
                        <a:rPr kumimoji="1" lang="en-US" altLang="ja-JP" dirty="0"/>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である確率</a:t>
                      </a:r>
                    </a:p>
                  </a:txBody>
                  <a:tcPr anchor="ctr"/>
                </a:tc>
                <a:tc>
                  <a:txBody>
                    <a:bodyPr/>
                    <a:lstStyle/>
                    <a:p>
                      <a:pPr algn="ctr"/>
                      <a:r>
                        <a:rPr kumimoji="1" lang="ja-JP" altLang="en-US" dirty="0"/>
                        <a:t>クラス</a:t>
                      </a:r>
                      <a:r>
                        <a:rPr kumimoji="1" lang="en-US" altLang="ja-JP" dirty="0"/>
                        <a:t>1</a:t>
                      </a:r>
                    </a:p>
                    <a:p>
                      <a:pPr algn="ctr"/>
                      <a:r>
                        <a:rPr kumimoji="1" lang="ja-JP" altLang="en-US" dirty="0"/>
                        <a:t>である確率</a:t>
                      </a:r>
                      <a:endParaRPr kumimoji="1" lang="ja-JP" altLang="en-US" dirty="0">
                        <a:solidFill>
                          <a:schemeClr val="tx1"/>
                        </a:solidFill>
                      </a:endParaRPr>
                    </a:p>
                  </a:txBody>
                  <a:tcPr anchor="ctr"/>
                </a:tc>
                <a:tc>
                  <a:txBody>
                    <a:bodyPr/>
                    <a:lstStyle/>
                    <a:p>
                      <a:pPr algn="ctr"/>
                      <a:r>
                        <a:rPr kumimoji="1" lang="ja-JP" altLang="en-US" dirty="0"/>
                        <a:t>クラス</a:t>
                      </a:r>
                      <a:r>
                        <a:rPr kumimoji="1" lang="en-US" altLang="ja-JP" dirty="0"/>
                        <a:t>2</a:t>
                      </a:r>
                    </a:p>
                    <a:p>
                      <a:pPr algn="ctr"/>
                      <a:r>
                        <a:rPr kumimoji="1" lang="ja-JP" altLang="en-US" dirty="0"/>
                        <a:t>である確率</a:t>
                      </a:r>
                      <a:endParaRPr kumimoji="1" lang="ja-JP" altLang="en-US" dirty="0">
                        <a:solidFill>
                          <a:schemeClr val="tx1"/>
                        </a:solidFill>
                      </a:endParaRPr>
                    </a:p>
                  </a:txBody>
                  <a:tcPr anchor="ctr"/>
                </a:tc>
                <a:tc>
                  <a:txBody>
                    <a:bodyPr/>
                    <a:lstStyle/>
                    <a:p>
                      <a:pPr algn="ctr"/>
                      <a:r>
                        <a:rPr kumimoji="1" lang="en-US" altLang="ja-JP" dirty="0"/>
                        <a:t>…</a:t>
                      </a:r>
                      <a:endParaRPr kumimoji="1" lang="ja-JP" altLang="en-US" dirty="0">
                        <a:solidFill>
                          <a:schemeClr val="tx1"/>
                        </a:solidFill>
                      </a:endParaRPr>
                    </a:p>
                  </a:txBody>
                  <a:tcPr anchor="ctr"/>
                </a:tc>
                <a:tc>
                  <a:txBody>
                    <a:bodyPr/>
                    <a:lstStyle/>
                    <a:p>
                      <a:pPr algn="ctr"/>
                      <a:r>
                        <a:rPr kumimoji="1" lang="ja-JP" altLang="en-US" dirty="0"/>
                        <a:t>クラス</a:t>
                      </a:r>
                      <a:r>
                        <a:rPr kumimoji="1" lang="en-US" altLang="ja-JP" dirty="0"/>
                        <a:t>999</a:t>
                      </a:r>
                    </a:p>
                    <a:p>
                      <a:pPr algn="ctr"/>
                      <a:r>
                        <a:rPr kumimoji="1" lang="ja-JP" altLang="en-US" dirty="0"/>
                        <a:t>である確率</a:t>
                      </a:r>
                      <a:endParaRPr kumimoji="1" lang="en-US" altLang="ja-JP" dirty="0">
                        <a:solidFill>
                          <a:schemeClr val="tx1"/>
                        </a:solidFill>
                      </a:endParaRPr>
                    </a:p>
                  </a:txBody>
                  <a:tcPr anchor="ctr"/>
                </a:tc>
                <a:extLst>
                  <a:ext uri="{0D108BD9-81ED-4DB2-BD59-A6C34878D82A}">
                    <a16:rowId xmlns:a16="http://schemas.microsoft.com/office/drawing/2014/main" val="10774092"/>
                  </a:ext>
                </a:extLst>
              </a:tr>
              <a:tr h="64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p>
                  </a:txBody>
                  <a:tcPr vert="ea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クラス</a:t>
                      </a:r>
                      <a:r>
                        <a:rPr kumimoji="1" lang="en-US" altLang="ja-JP" dirty="0"/>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である確率</a:t>
                      </a:r>
                      <a:endParaRPr kumimoji="1" lang="ja-JP"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クラス</a:t>
                      </a:r>
                      <a:r>
                        <a:rPr kumimoji="1" lang="en-US" altLang="ja-JP" dirty="0"/>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である確率</a:t>
                      </a:r>
                      <a:endParaRPr kumimoji="1" lang="ja-JP"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ja-JP"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クラス</a:t>
                      </a:r>
                      <a:r>
                        <a:rPr kumimoji="1" lang="en-US" altLang="ja-JP" dirty="0"/>
                        <a:t>999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である確率</a:t>
                      </a:r>
                      <a:endParaRPr kumimoji="1" lang="en-US" altLang="ja-JP" dirty="0">
                        <a:solidFill>
                          <a:schemeClr val="tx1"/>
                        </a:solidFill>
                      </a:endParaRPr>
                    </a:p>
                  </a:txBody>
                  <a:tcPr anchor="ctr"/>
                </a:tc>
                <a:extLst>
                  <a:ext uri="{0D108BD9-81ED-4DB2-BD59-A6C34878D82A}">
                    <a16:rowId xmlns:a16="http://schemas.microsoft.com/office/drawing/2014/main" val="4189916767"/>
                  </a:ext>
                </a:extLst>
              </a:tr>
            </a:tbl>
          </a:graphicData>
        </a:graphic>
      </p:graphicFrame>
      <p:sp>
        <p:nvSpPr>
          <p:cNvPr id="6" name="右中かっこ 5">
            <a:extLst>
              <a:ext uri="{FF2B5EF4-FFF2-40B4-BE49-F238E27FC236}">
                <a16:creationId xmlns:a16="http://schemas.microsoft.com/office/drawing/2014/main" id="{B7A20DA2-9AEA-4548-9CD8-395F1B7FD6A5}"/>
              </a:ext>
            </a:extLst>
          </p:cNvPr>
          <p:cNvSpPr/>
          <p:nvPr/>
        </p:nvSpPr>
        <p:spPr>
          <a:xfrm rot="16200000">
            <a:off x="5871276" y="-1644902"/>
            <a:ext cx="446271" cy="8127999"/>
          </a:xfrm>
          <a:prstGeom prst="rightBrace">
            <a:avLst>
              <a:gd name="adj1" fmla="val 155281"/>
              <a:gd name="adj2" fmla="val 5013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右中かっこ 26">
            <a:extLst>
              <a:ext uri="{FF2B5EF4-FFF2-40B4-BE49-F238E27FC236}">
                <a16:creationId xmlns:a16="http://schemas.microsoft.com/office/drawing/2014/main" id="{5864A0CF-DE69-47F3-AFDF-9073C0DDC611}"/>
              </a:ext>
            </a:extLst>
          </p:cNvPr>
          <p:cNvSpPr/>
          <p:nvPr/>
        </p:nvSpPr>
        <p:spPr>
          <a:xfrm rot="10800000">
            <a:off x="1639514" y="2730925"/>
            <a:ext cx="284979" cy="698075"/>
          </a:xfrm>
          <a:prstGeom prst="rightBrace">
            <a:avLst>
              <a:gd name="adj1" fmla="val 24708"/>
              <a:gd name="adj2" fmla="val 547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67DA41A-7B9C-4428-BA00-BD5FF418644C}"/>
              </a:ext>
            </a:extLst>
          </p:cNvPr>
          <p:cNvSpPr/>
          <p:nvPr/>
        </p:nvSpPr>
        <p:spPr>
          <a:xfrm>
            <a:off x="5441303" y="1752031"/>
            <a:ext cx="1306215" cy="446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列数</a:t>
            </a:r>
            <a:r>
              <a:rPr kumimoji="1" lang="en-US" altLang="ja-JP" dirty="0">
                <a:solidFill>
                  <a:schemeClr val="tx1"/>
                </a:solidFill>
              </a:rPr>
              <a:t>1000</a:t>
            </a:r>
            <a:endParaRPr kumimoji="1" lang="ja-JP" altLang="en-US" dirty="0">
              <a:solidFill>
                <a:schemeClr val="tx1"/>
              </a:solidFill>
            </a:endParaRPr>
          </a:p>
        </p:txBody>
      </p:sp>
      <p:sp>
        <p:nvSpPr>
          <p:cNvPr id="28" name="正方形/長方形 27">
            <a:extLst>
              <a:ext uri="{FF2B5EF4-FFF2-40B4-BE49-F238E27FC236}">
                <a16:creationId xmlns:a16="http://schemas.microsoft.com/office/drawing/2014/main" id="{20887F0F-A543-424E-A5E8-1699BF924C8C}"/>
              </a:ext>
            </a:extLst>
          </p:cNvPr>
          <p:cNvSpPr/>
          <p:nvPr/>
        </p:nvSpPr>
        <p:spPr>
          <a:xfrm>
            <a:off x="659219" y="2856827"/>
            <a:ext cx="874377" cy="446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行数</a:t>
            </a:r>
            <a:r>
              <a:rPr kumimoji="1" lang="en-US" altLang="ja-JP" dirty="0">
                <a:solidFill>
                  <a:schemeClr val="tx1"/>
                </a:solidFill>
              </a:rPr>
              <a:t>1</a:t>
            </a:r>
            <a:endParaRPr kumimoji="1" lang="ja-JP" altLang="en-US" dirty="0">
              <a:solidFill>
                <a:schemeClr val="tx1"/>
              </a:solidFill>
            </a:endParaRPr>
          </a:p>
        </p:txBody>
      </p:sp>
      <p:sp>
        <p:nvSpPr>
          <p:cNvPr id="29" name="正方形/長方形 28">
            <a:extLst>
              <a:ext uri="{FF2B5EF4-FFF2-40B4-BE49-F238E27FC236}">
                <a16:creationId xmlns:a16="http://schemas.microsoft.com/office/drawing/2014/main" id="{0CF8D398-6845-4D21-A24C-561736CD6AEF}"/>
              </a:ext>
            </a:extLst>
          </p:cNvPr>
          <p:cNvSpPr/>
          <p:nvPr/>
        </p:nvSpPr>
        <p:spPr>
          <a:xfrm>
            <a:off x="2030411" y="4458566"/>
            <a:ext cx="4827589" cy="446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複数画像与えたら下方向に続いていく</a:t>
            </a:r>
          </a:p>
        </p:txBody>
      </p:sp>
      <p:sp>
        <p:nvSpPr>
          <p:cNvPr id="12" name="矢印: 右 11">
            <a:extLst>
              <a:ext uri="{FF2B5EF4-FFF2-40B4-BE49-F238E27FC236}">
                <a16:creationId xmlns:a16="http://schemas.microsoft.com/office/drawing/2014/main" id="{36EE648F-97CC-4502-B96B-72671A886A75}"/>
              </a:ext>
            </a:extLst>
          </p:cNvPr>
          <p:cNvSpPr/>
          <p:nvPr/>
        </p:nvSpPr>
        <p:spPr>
          <a:xfrm rot="13348354">
            <a:off x="6576441" y="3146739"/>
            <a:ext cx="435935" cy="37599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D711EC9-E29D-4ED7-B0C9-4C9295FA9677}"/>
              </a:ext>
            </a:extLst>
          </p:cNvPr>
          <p:cNvSpPr/>
          <p:nvPr/>
        </p:nvSpPr>
        <p:spPr>
          <a:xfrm>
            <a:off x="6858000" y="3359980"/>
            <a:ext cx="1679945" cy="409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p[0,2] or p[0][2]</a:t>
            </a:r>
            <a:endParaRPr kumimoji="1" lang="ja-JP" altLang="en-US" dirty="0">
              <a:solidFill>
                <a:srgbClr val="FF0000"/>
              </a:solidFill>
            </a:endParaRPr>
          </a:p>
        </p:txBody>
      </p:sp>
      <p:sp>
        <p:nvSpPr>
          <p:cNvPr id="32" name="矢印: 右 31">
            <a:extLst>
              <a:ext uri="{FF2B5EF4-FFF2-40B4-BE49-F238E27FC236}">
                <a16:creationId xmlns:a16="http://schemas.microsoft.com/office/drawing/2014/main" id="{E751484D-9655-4C29-81BB-3F576195753B}"/>
              </a:ext>
            </a:extLst>
          </p:cNvPr>
          <p:cNvSpPr/>
          <p:nvPr/>
        </p:nvSpPr>
        <p:spPr>
          <a:xfrm flipH="1">
            <a:off x="10020440" y="3535180"/>
            <a:ext cx="489281" cy="40961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rgbClr val="FF0000"/>
              </a:solidFill>
            </a:endParaRPr>
          </a:p>
        </p:txBody>
      </p:sp>
      <p:sp>
        <p:nvSpPr>
          <p:cNvPr id="33" name="正方形/長方形 32">
            <a:extLst>
              <a:ext uri="{FF2B5EF4-FFF2-40B4-BE49-F238E27FC236}">
                <a16:creationId xmlns:a16="http://schemas.microsoft.com/office/drawing/2014/main" id="{37E9AAF9-4D6D-4D26-BBDD-90508DFE51DE}"/>
              </a:ext>
            </a:extLst>
          </p:cNvPr>
          <p:cNvSpPr/>
          <p:nvPr/>
        </p:nvSpPr>
        <p:spPr>
          <a:xfrm>
            <a:off x="10590029" y="3521872"/>
            <a:ext cx="616688" cy="409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p[1]</a:t>
            </a:r>
            <a:endParaRPr kumimoji="1" lang="ja-JP" altLang="en-US" dirty="0">
              <a:solidFill>
                <a:srgbClr val="FF0000"/>
              </a:solidFill>
            </a:endParaRPr>
          </a:p>
        </p:txBody>
      </p:sp>
      <p:sp>
        <p:nvSpPr>
          <p:cNvPr id="34" name="矢印: 右 33">
            <a:extLst>
              <a:ext uri="{FF2B5EF4-FFF2-40B4-BE49-F238E27FC236}">
                <a16:creationId xmlns:a16="http://schemas.microsoft.com/office/drawing/2014/main" id="{4BC3EC1F-051D-46F8-B72D-06FFE91FBCAE}"/>
              </a:ext>
            </a:extLst>
          </p:cNvPr>
          <p:cNvSpPr/>
          <p:nvPr/>
        </p:nvSpPr>
        <p:spPr>
          <a:xfrm flipH="1">
            <a:off x="10020440" y="2941628"/>
            <a:ext cx="489281" cy="40961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rgbClr val="FF0000"/>
              </a:solidFill>
            </a:endParaRPr>
          </a:p>
        </p:txBody>
      </p:sp>
      <p:sp>
        <p:nvSpPr>
          <p:cNvPr id="35" name="正方形/長方形 34">
            <a:extLst>
              <a:ext uri="{FF2B5EF4-FFF2-40B4-BE49-F238E27FC236}">
                <a16:creationId xmlns:a16="http://schemas.microsoft.com/office/drawing/2014/main" id="{B83AC5E8-5822-4BAD-9AA1-E3D03DF82483}"/>
              </a:ext>
            </a:extLst>
          </p:cNvPr>
          <p:cNvSpPr/>
          <p:nvPr/>
        </p:nvSpPr>
        <p:spPr>
          <a:xfrm>
            <a:off x="10590029" y="2925127"/>
            <a:ext cx="616688" cy="409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p[0]</a:t>
            </a:r>
            <a:endParaRPr kumimoji="1" lang="ja-JP" altLang="en-US" dirty="0">
              <a:solidFill>
                <a:srgbClr val="FF0000"/>
              </a:solidFill>
            </a:endParaRPr>
          </a:p>
        </p:txBody>
      </p:sp>
    </p:spTree>
    <p:extLst>
      <p:ext uri="{BB962C8B-B14F-4D97-AF65-F5344CB8AC3E}">
        <p14:creationId xmlns:p14="http://schemas.microsoft.com/office/powerpoint/2010/main" val="3576935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lang="en-US" altLang="ja-JP" dirty="0"/>
              <a:t>Model</a:t>
            </a:r>
            <a:r>
              <a:rPr lang="ja-JP" altLang="en-US" dirty="0"/>
              <a:t>が返した確率をグラフ表示する</a:t>
            </a:r>
            <a:endParaRPr kumimoji="1" lang="ja-JP" altLang="en-US" dirty="0"/>
          </a:p>
        </p:txBody>
      </p:sp>
      <p:pic>
        <p:nvPicPr>
          <p:cNvPr id="4" name="図 3">
            <a:extLst>
              <a:ext uri="{FF2B5EF4-FFF2-40B4-BE49-F238E27FC236}">
                <a16:creationId xmlns:a16="http://schemas.microsoft.com/office/drawing/2014/main" id="{7327EB0E-C8FD-4CFB-817E-98353B45A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12" y="915725"/>
            <a:ext cx="10131775" cy="5026549"/>
          </a:xfrm>
          <a:prstGeom prst="rect">
            <a:avLst/>
          </a:prstGeom>
        </p:spPr>
      </p:pic>
      <p:sp>
        <p:nvSpPr>
          <p:cNvPr id="5" name="楕円 4">
            <a:extLst>
              <a:ext uri="{FF2B5EF4-FFF2-40B4-BE49-F238E27FC236}">
                <a16:creationId xmlns:a16="http://schemas.microsoft.com/office/drawing/2014/main" id="{53BC048D-1D3B-4F73-98FE-5A8E0A938077}"/>
              </a:ext>
            </a:extLst>
          </p:cNvPr>
          <p:cNvSpPr/>
          <p:nvPr/>
        </p:nvSpPr>
        <p:spPr>
          <a:xfrm>
            <a:off x="3788228" y="964047"/>
            <a:ext cx="1034143" cy="4929903"/>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33295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a:xfrm>
            <a:off x="1141413" y="530"/>
            <a:ext cx="9905998" cy="540000"/>
          </a:xfrm>
        </p:spPr>
        <p:txBody>
          <a:bodyPr>
            <a:normAutofit fontScale="90000"/>
          </a:bodyPr>
          <a:lstStyle/>
          <a:p>
            <a:r>
              <a:rPr kumimoji="1" lang="ja-JP" altLang="en-US" dirty="0"/>
              <a:t>この画像は何に分類されたのか？</a:t>
            </a:r>
          </a:p>
        </p:txBody>
      </p:sp>
      <p:grpSp>
        <p:nvGrpSpPr>
          <p:cNvPr id="13" name="グループ化 12">
            <a:extLst>
              <a:ext uri="{FF2B5EF4-FFF2-40B4-BE49-F238E27FC236}">
                <a16:creationId xmlns:a16="http://schemas.microsoft.com/office/drawing/2014/main" id="{7C66F0A6-84CC-4AAD-A8D4-6AAC418310F2}"/>
              </a:ext>
            </a:extLst>
          </p:cNvPr>
          <p:cNvGrpSpPr/>
          <p:nvPr/>
        </p:nvGrpSpPr>
        <p:grpSpPr>
          <a:xfrm>
            <a:off x="1141412" y="1435308"/>
            <a:ext cx="9905999" cy="711081"/>
            <a:chOff x="1141412" y="3803767"/>
            <a:chExt cx="9905999" cy="819048"/>
          </a:xfrm>
        </p:grpSpPr>
        <p:sp>
          <p:nvSpPr>
            <p:cNvPr id="14" name="正方形/長方形 13">
              <a:extLst>
                <a:ext uri="{FF2B5EF4-FFF2-40B4-BE49-F238E27FC236}">
                  <a16:creationId xmlns:a16="http://schemas.microsoft.com/office/drawing/2014/main" id="{C0C79E99-EBEB-463F-A639-979D09A8206E}"/>
                </a:ext>
              </a:extLst>
            </p:cNvPr>
            <p:cNvSpPr/>
            <p:nvPr/>
          </p:nvSpPr>
          <p:spPr>
            <a:xfrm>
              <a:off x="1141412" y="4208153"/>
              <a:ext cx="9905999" cy="4146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predicted_label</a:t>
              </a:r>
              <a:r>
                <a:rPr lang="en-US" altLang="ja-JP" dirty="0">
                  <a:solidFill>
                    <a:schemeClr val="tx1"/>
                  </a:solidFill>
                </a:rPr>
                <a:t> = </a:t>
              </a:r>
              <a:r>
                <a:rPr lang="en-US" altLang="ja-JP" dirty="0" err="1">
                  <a:solidFill>
                    <a:schemeClr val="tx1"/>
                  </a:solidFill>
                </a:rPr>
                <a:t>t.max</a:t>
              </a:r>
              <a:r>
                <a:rPr lang="en-US" altLang="ja-JP" dirty="0">
                  <a:solidFill>
                    <a:schemeClr val="tx1"/>
                  </a:solidFill>
                </a:rPr>
                <a:t>(</a:t>
              </a:r>
              <a:r>
                <a:rPr lang="en-US" altLang="ja-JP" dirty="0" err="1">
                  <a:solidFill>
                    <a:schemeClr val="tx1"/>
                  </a:solidFill>
                </a:rPr>
                <a:t>softmax_d</a:t>
              </a:r>
              <a:r>
                <a:rPr lang="en-US" altLang="ja-JP" dirty="0">
                  <a:solidFill>
                    <a:schemeClr val="tx1"/>
                  </a:solidFill>
                </a:rPr>
                <a:t>)</a:t>
              </a:r>
            </a:p>
          </p:txBody>
        </p:sp>
        <p:sp>
          <p:nvSpPr>
            <p:cNvPr id="20" name="正方形/長方形 19">
              <a:extLst>
                <a:ext uri="{FF2B5EF4-FFF2-40B4-BE49-F238E27FC236}">
                  <a16:creationId xmlns:a16="http://schemas.microsoft.com/office/drawing/2014/main" id="{D351F010-7CB3-48BD-9A71-FFFC188DFA46}"/>
                </a:ext>
              </a:extLst>
            </p:cNvPr>
            <p:cNvSpPr/>
            <p:nvPr/>
          </p:nvSpPr>
          <p:spPr>
            <a:xfrm>
              <a:off x="1141412" y="3803767"/>
              <a:ext cx="9905999" cy="414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配列</a:t>
              </a:r>
              <a:r>
                <a:rPr lang="en-US" altLang="ja-JP" dirty="0">
                  <a:solidFill>
                    <a:schemeClr val="tx1"/>
                  </a:solidFill>
                </a:rPr>
                <a:t>d</a:t>
              </a:r>
              <a:r>
                <a:rPr lang="ja-JP" altLang="en-US" dirty="0">
                  <a:solidFill>
                    <a:schemeClr val="tx1"/>
                  </a:solidFill>
                </a:rPr>
                <a:t>の中から最大値を探す</a:t>
              </a:r>
              <a:endParaRPr lang="en-US" altLang="ja-JP" dirty="0">
                <a:solidFill>
                  <a:schemeClr val="tx1"/>
                </a:solidFill>
              </a:endParaRPr>
            </a:p>
          </p:txBody>
        </p:sp>
      </p:grpSp>
      <p:grpSp>
        <p:nvGrpSpPr>
          <p:cNvPr id="6" name="グループ化 5">
            <a:extLst>
              <a:ext uri="{FF2B5EF4-FFF2-40B4-BE49-F238E27FC236}">
                <a16:creationId xmlns:a16="http://schemas.microsoft.com/office/drawing/2014/main" id="{7CA095F4-61C9-42BB-87B3-9C589F9C1A4E}"/>
              </a:ext>
            </a:extLst>
          </p:cNvPr>
          <p:cNvGrpSpPr/>
          <p:nvPr/>
        </p:nvGrpSpPr>
        <p:grpSpPr>
          <a:xfrm>
            <a:off x="1141412" y="2504727"/>
            <a:ext cx="9905999" cy="1012654"/>
            <a:chOff x="1141412" y="2650181"/>
            <a:chExt cx="9905999" cy="1012654"/>
          </a:xfrm>
        </p:grpSpPr>
        <p:sp>
          <p:nvSpPr>
            <p:cNvPr id="12" name="正方形/長方形 11">
              <a:extLst>
                <a:ext uri="{FF2B5EF4-FFF2-40B4-BE49-F238E27FC236}">
                  <a16:creationId xmlns:a16="http://schemas.microsoft.com/office/drawing/2014/main" id="{A53E85FE-D6C7-4654-B8CF-D0C346AE1D35}"/>
                </a:ext>
              </a:extLst>
            </p:cNvPr>
            <p:cNvSpPr/>
            <p:nvPr/>
          </p:nvSpPr>
          <p:spPr>
            <a:xfrm>
              <a:off x="1141412" y="2650181"/>
              <a:ext cx="9905999" cy="6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schemeClr val="tx1"/>
                  </a:solidFill>
                </a:rPr>
                <a:t>ここで注意することは、</a:t>
              </a:r>
              <a:r>
                <a:rPr lang="en-US" altLang="ja-JP" dirty="0" err="1">
                  <a:solidFill>
                    <a:srgbClr val="FF0000"/>
                  </a:solidFill>
                </a:rPr>
                <a:t>numpy</a:t>
              </a:r>
              <a:r>
                <a:rPr lang="ja-JP" altLang="en-US" dirty="0">
                  <a:solidFill>
                    <a:srgbClr val="FF0000"/>
                  </a:solidFill>
                </a:rPr>
                <a:t>化できるのは</a:t>
              </a:r>
              <a:r>
                <a:rPr lang="en-US" altLang="ja-JP" dirty="0">
                  <a:solidFill>
                    <a:srgbClr val="FF0000"/>
                  </a:solidFill>
                </a:rPr>
                <a:t>CPU</a:t>
              </a:r>
              <a:r>
                <a:rPr lang="ja-JP" altLang="en-US" dirty="0">
                  <a:solidFill>
                    <a:srgbClr val="FF0000"/>
                  </a:solidFill>
                </a:rPr>
                <a:t>側にデータがある場合のみということ</a:t>
              </a:r>
              <a:r>
                <a:rPr lang="ja-JP" altLang="en-US" dirty="0">
                  <a:solidFill>
                    <a:schemeClr val="tx1"/>
                  </a:solidFill>
                </a:rPr>
                <a:t>です。</a:t>
              </a:r>
              <a:endParaRPr lang="en-US" altLang="ja-JP" dirty="0">
                <a:solidFill>
                  <a:schemeClr val="tx1"/>
                </a:solidFill>
              </a:endParaRPr>
            </a:p>
            <a:p>
              <a:r>
                <a:rPr lang="en-US" altLang="ja-JP" dirty="0">
                  <a:solidFill>
                    <a:schemeClr val="tx1"/>
                  </a:solidFill>
                </a:rPr>
                <a:t>GPU</a:t>
              </a:r>
              <a:r>
                <a:rPr lang="ja-JP" altLang="en-US" dirty="0">
                  <a:solidFill>
                    <a:schemeClr val="tx1"/>
                  </a:solidFill>
                </a:rPr>
                <a:t>側にデータがある場合は以下のエラーとなります。</a:t>
              </a:r>
              <a:endParaRPr lang="en-US" altLang="ja-JP" dirty="0">
                <a:solidFill>
                  <a:schemeClr val="tx1"/>
                </a:solidFill>
              </a:endParaRPr>
            </a:p>
          </p:txBody>
        </p:sp>
        <p:sp>
          <p:nvSpPr>
            <p:cNvPr id="16" name="正方形/長方形 15">
              <a:extLst>
                <a:ext uri="{FF2B5EF4-FFF2-40B4-BE49-F238E27FC236}">
                  <a16:creationId xmlns:a16="http://schemas.microsoft.com/office/drawing/2014/main" id="{4BFF38AC-30A1-4CAB-961B-0A705963C39E}"/>
                </a:ext>
              </a:extLst>
            </p:cNvPr>
            <p:cNvSpPr/>
            <p:nvPr/>
          </p:nvSpPr>
          <p:spPr>
            <a:xfrm>
              <a:off x="1141412" y="3302835"/>
              <a:ext cx="9905999"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rgbClr val="FF0000"/>
                  </a:solidFill>
                </a:rPr>
                <a:t>TypeError</a:t>
              </a:r>
              <a:r>
                <a:rPr lang="en-US" altLang="ja-JP" dirty="0">
                  <a:solidFill>
                    <a:schemeClr val="tx1"/>
                  </a:solidFill>
                </a:rPr>
                <a:t>: can't convert CUDA tensor to </a:t>
              </a:r>
              <a:r>
                <a:rPr lang="en-US" altLang="ja-JP" dirty="0" err="1">
                  <a:solidFill>
                    <a:schemeClr val="tx1"/>
                  </a:solidFill>
                </a:rPr>
                <a:t>numpy</a:t>
              </a:r>
              <a:r>
                <a:rPr lang="en-US" altLang="ja-JP" dirty="0">
                  <a:solidFill>
                    <a:schemeClr val="tx1"/>
                  </a:solidFill>
                </a:rPr>
                <a:t>. Use </a:t>
              </a:r>
              <a:r>
                <a:rPr lang="en-US" altLang="ja-JP" dirty="0" err="1">
                  <a:solidFill>
                    <a:schemeClr val="tx1"/>
                  </a:solidFill>
                </a:rPr>
                <a:t>Tensor.cpu</a:t>
              </a:r>
              <a:r>
                <a:rPr lang="en-US" altLang="ja-JP" dirty="0">
                  <a:solidFill>
                    <a:schemeClr val="tx1"/>
                  </a:solidFill>
                </a:rPr>
                <a:t>() to copy the tensor to host memory first.</a:t>
              </a:r>
              <a:endParaRPr kumimoji="1" lang="ja-JP" altLang="en-US" dirty="0">
                <a:solidFill>
                  <a:schemeClr val="tx1"/>
                </a:solidFill>
              </a:endParaRPr>
            </a:p>
          </p:txBody>
        </p:sp>
      </p:grpSp>
      <p:grpSp>
        <p:nvGrpSpPr>
          <p:cNvPr id="7" name="グループ化 6">
            <a:extLst>
              <a:ext uri="{FF2B5EF4-FFF2-40B4-BE49-F238E27FC236}">
                <a16:creationId xmlns:a16="http://schemas.microsoft.com/office/drawing/2014/main" id="{60148A30-97A0-43ED-B6F0-B71A84C08C02}"/>
              </a:ext>
            </a:extLst>
          </p:cNvPr>
          <p:cNvGrpSpPr/>
          <p:nvPr/>
        </p:nvGrpSpPr>
        <p:grpSpPr>
          <a:xfrm>
            <a:off x="1141410" y="3750402"/>
            <a:ext cx="9906000" cy="1098987"/>
            <a:chOff x="1141410" y="3514646"/>
            <a:chExt cx="9906000" cy="1098987"/>
          </a:xfrm>
        </p:grpSpPr>
        <p:grpSp>
          <p:nvGrpSpPr>
            <p:cNvPr id="4" name="グループ化 3">
              <a:extLst>
                <a:ext uri="{FF2B5EF4-FFF2-40B4-BE49-F238E27FC236}">
                  <a16:creationId xmlns:a16="http://schemas.microsoft.com/office/drawing/2014/main" id="{33C6F0D4-E7C6-4EA8-8BD1-31A3CA5C6323}"/>
                </a:ext>
              </a:extLst>
            </p:cNvPr>
            <p:cNvGrpSpPr/>
            <p:nvPr/>
          </p:nvGrpSpPr>
          <p:grpSpPr>
            <a:xfrm>
              <a:off x="1141410" y="3514646"/>
              <a:ext cx="9906000" cy="1082992"/>
              <a:chOff x="1141410" y="3813990"/>
              <a:chExt cx="9906000" cy="1082992"/>
            </a:xfrm>
          </p:grpSpPr>
          <p:grpSp>
            <p:nvGrpSpPr>
              <p:cNvPr id="17" name="グループ化 16">
                <a:extLst>
                  <a:ext uri="{FF2B5EF4-FFF2-40B4-BE49-F238E27FC236}">
                    <a16:creationId xmlns:a16="http://schemas.microsoft.com/office/drawing/2014/main" id="{D67C0700-23EA-41B7-8E7E-BE70DAD64C6D}"/>
                  </a:ext>
                </a:extLst>
              </p:cNvPr>
              <p:cNvGrpSpPr/>
              <p:nvPr/>
            </p:nvGrpSpPr>
            <p:grpSpPr>
              <a:xfrm>
                <a:off x="1141410" y="3813990"/>
                <a:ext cx="9906000" cy="722992"/>
                <a:chOff x="1141411" y="3866081"/>
                <a:chExt cx="9906000" cy="832767"/>
              </a:xfrm>
            </p:grpSpPr>
            <p:sp>
              <p:nvSpPr>
                <p:cNvPr id="18" name="正方形/長方形 17">
                  <a:extLst>
                    <a:ext uri="{FF2B5EF4-FFF2-40B4-BE49-F238E27FC236}">
                      <a16:creationId xmlns:a16="http://schemas.microsoft.com/office/drawing/2014/main" id="{BFCEF77D-0474-4CD4-B304-89B37EF9FF59}"/>
                    </a:ext>
                  </a:extLst>
                </p:cNvPr>
                <p:cNvSpPr/>
                <p:nvPr/>
              </p:nvSpPr>
              <p:spPr>
                <a:xfrm>
                  <a:off x="1141411" y="4286102"/>
                  <a:ext cx="9905999" cy="412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predicted_label</a:t>
                  </a:r>
                  <a:endParaRPr lang="en-US" altLang="ja-JP" dirty="0">
                    <a:solidFill>
                      <a:schemeClr val="tx1"/>
                    </a:solidFill>
                  </a:endParaRPr>
                </a:p>
              </p:txBody>
            </p:sp>
            <p:sp>
              <p:nvSpPr>
                <p:cNvPr id="19" name="正方形/長方形 18">
                  <a:extLst>
                    <a:ext uri="{FF2B5EF4-FFF2-40B4-BE49-F238E27FC236}">
                      <a16:creationId xmlns:a16="http://schemas.microsoft.com/office/drawing/2014/main" id="{7808686D-BE22-4FC5-B754-85A8530BE4C6}"/>
                    </a:ext>
                  </a:extLst>
                </p:cNvPr>
                <p:cNvSpPr/>
                <p:nvPr/>
              </p:nvSpPr>
              <p:spPr>
                <a:xfrm>
                  <a:off x="1141412" y="3866081"/>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最大値は何番だったのか？</a:t>
                  </a:r>
                  <a:endParaRPr lang="en-US" altLang="ja-JP" dirty="0">
                    <a:solidFill>
                      <a:schemeClr val="tx1"/>
                    </a:solidFill>
                  </a:endParaRPr>
                </a:p>
              </p:txBody>
            </p:sp>
          </p:grpSp>
          <p:sp>
            <p:nvSpPr>
              <p:cNvPr id="22" name="正方形/長方形 21">
                <a:extLst>
                  <a:ext uri="{FF2B5EF4-FFF2-40B4-BE49-F238E27FC236}">
                    <a16:creationId xmlns:a16="http://schemas.microsoft.com/office/drawing/2014/main" id="{8CFBF7E0-CBC1-4681-ABBC-AFF73B75DC3E}"/>
                  </a:ext>
                </a:extLst>
              </p:cNvPr>
              <p:cNvSpPr/>
              <p:nvPr/>
            </p:nvSpPr>
            <p:spPr>
              <a:xfrm>
                <a:off x="1141410" y="4536982"/>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tensor(281)</a:t>
                </a:r>
              </a:p>
            </p:txBody>
          </p:sp>
        </p:grpSp>
        <p:sp>
          <p:nvSpPr>
            <p:cNvPr id="28" name="正方形/長方形 27">
              <a:extLst>
                <a:ext uri="{FF2B5EF4-FFF2-40B4-BE49-F238E27FC236}">
                  <a16:creationId xmlns:a16="http://schemas.microsoft.com/office/drawing/2014/main" id="{BCFD898F-923E-48E5-B6E8-AF99C3565ABC}"/>
                </a:ext>
              </a:extLst>
            </p:cNvPr>
            <p:cNvSpPr/>
            <p:nvPr/>
          </p:nvSpPr>
          <p:spPr>
            <a:xfrm>
              <a:off x="5380072" y="4253633"/>
              <a:ext cx="5667336"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281</a:t>
              </a:r>
              <a:r>
                <a:rPr lang="ja-JP" altLang="en-US" dirty="0">
                  <a:solidFill>
                    <a:schemeClr val="tx1"/>
                  </a:solidFill>
                </a:rPr>
                <a:t>番目のクラスが確率最大</a:t>
              </a:r>
              <a:endParaRPr lang="en-US" altLang="ja-JP" dirty="0">
                <a:solidFill>
                  <a:schemeClr val="tx1"/>
                </a:solidFill>
              </a:endParaRPr>
            </a:p>
          </p:txBody>
        </p:sp>
      </p:grpSp>
      <p:grpSp>
        <p:nvGrpSpPr>
          <p:cNvPr id="5" name="グループ化 4">
            <a:extLst>
              <a:ext uri="{FF2B5EF4-FFF2-40B4-BE49-F238E27FC236}">
                <a16:creationId xmlns:a16="http://schemas.microsoft.com/office/drawing/2014/main" id="{4EB42DDC-6026-49C6-AE4E-F42CBAE112B5}"/>
              </a:ext>
            </a:extLst>
          </p:cNvPr>
          <p:cNvGrpSpPr/>
          <p:nvPr/>
        </p:nvGrpSpPr>
        <p:grpSpPr>
          <a:xfrm>
            <a:off x="1141409" y="4999728"/>
            <a:ext cx="9906002" cy="1083360"/>
            <a:chOff x="1141409" y="4999728"/>
            <a:chExt cx="9906002" cy="1083360"/>
          </a:xfrm>
        </p:grpSpPr>
        <p:grpSp>
          <p:nvGrpSpPr>
            <p:cNvPr id="29" name="グループ化 28">
              <a:extLst>
                <a:ext uri="{FF2B5EF4-FFF2-40B4-BE49-F238E27FC236}">
                  <a16:creationId xmlns:a16="http://schemas.microsoft.com/office/drawing/2014/main" id="{92615F78-11E6-4C70-8AB1-F7AC3F253DA5}"/>
                </a:ext>
              </a:extLst>
            </p:cNvPr>
            <p:cNvGrpSpPr/>
            <p:nvPr/>
          </p:nvGrpSpPr>
          <p:grpSpPr>
            <a:xfrm>
              <a:off x="1141409" y="4999728"/>
              <a:ext cx="9906002" cy="723360"/>
              <a:chOff x="1141409" y="3866080"/>
              <a:chExt cx="9906002" cy="833192"/>
            </a:xfrm>
          </p:grpSpPr>
          <p:sp>
            <p:nvSpPr>
              <p:cNvPr id="31" name="正方形/長方形 30">
                <a:extLst>
                  <a:ext uri="{FF2B5EF4-FFF2-40B4-BE49-F238E27FC236}">
                    <a16:creationId xmlns:a16="http://schemas.microsoft.com/office/drawing/2014/main" id="{4154D2C3-286E-4ED8-B9B9-EB9BB4F16EB0}"/>
                  </a:ext>
                </a:extLst>
              </p:cNvPr>
              <p:cNvSpPr/>
              <p:nvPr/>
            </p:nvSpPr>
            <p:spPr>
              <a:xfrm>
                <a:off x="1141409" y="4284611"/>
                <a:ext cx="9905999" cy="414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softmax_d</a:t>
                </a:r>
                <a:r>
                  <a:rPr lang="en-US" altLang="ja-JP" dirty="0">
                    <a:solidFill>
                      <a:schemeClr val="tx1"/>
                    </a:solidFill>
                  </a:rPr>
                  <a:t>[</a:t>
                </a:r>
                <a:r>
                  <a:rPr lang="en-US" altLang="ja-JP" dirty="0" err="1">
                    <a:solidFill>
                      <a:schemeClr val="tx1"/>
                    </a:solidFill>
                  </a:rPr>
                  <a:t>predicted_label</a:t>
                </a:r>
                <a:r>
                  <a:rPr lang="en-US" altLang="ja-JP" dirty="0">
                    <a:solidFill>
                      <a:schemeClr val="tx1"/>
                    </a:solidFill>
                  </a:rPr>
                  <a:t>]</a:t>
                </a:r>
              </a:p>
            </p:txBody>
          </p:sp>
          <p:sp>
            <p:nvSpPr>
              <p:cNvPr id="32" name="正方形/長方形 31">
                <a:extLst>
                  <a:ext uri="{FF2B5EF4-FFF2-40B4-BE49-F238E27FC236}">
                    <a16:creationId xmlns:a16="http://schemas.microsoft.com/office/drawing/2014/main" id="{0C9B1BD4-4108-4AF9-853F-A8D2FAD97417}"/>
                  </a:ext>
                </a:extLst>
              </p:cNvPr>
              <p:cNvSpPr/>
              <p:nvPr/>
            </p:nvSpPr>
            <p:spPr>
              <a:xfrm>
                <a:off x="1141412" y="3866080"/>
                <a:ext cx="9905999" cy="414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281</a:t>
                </a:r>
                <a:r>
                  <a:rPr lang="ja-JP" altLang="en-US" dirty="0">
                    <a:solidFill>
                      <a:schemeClr val="tx1"/>
                    </a:solidFill>
                  </a:rPr>
                  <a:t>番目の確率を確認する</a:t>
                </a:r>
                <a:endParaRPr lang="en-US" altLang="ja-JP" dirty="0">
                  <a:solidFill>
                    <a:schemeClr val="tx1"/>
                  </a:solidFill>
                </a:endParaRPr>
              </a:p>
            </p:txBody>
          </p:sp>
        </p:grpSp>
        <p:sp>
          <p:nvSpPr>
            <p:cNvPr id="33" name="正方形/長方形 32">
              <a:extLst>
                <a:ext uri="{FF2B5EF4-FFF2-40B4-BE49-F238E27FC236}">
                  <a16:creationId xmlns:a16="http://schemas.microsoft.com/office/drawing/2014/main" id="{9D74AB01-F951-4BF0-9A1D-CFC1CCDE872D}"/>
                </a:ext>
              </a:extLst>
            </p:cNvPr>
            <p:cNvSpPr/>
            <p:nvPr/>
          </p:nvSpPr>
          <p:spPr>
            <a:xfrm>
              <a:off x="1141409" y="5723088"/>
              <a:ext cx="9905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tensor(0.4238)</a:t>
              </a:r>
            </a:p>
          </p:txBody>
        </p:sp>
        <p:sp>
          <p:nvSpPr>
            <p:cNvPr id="34" name="正方形/長方形 33">
              <a:extLst>
                <a:ext uri="{FF2B5EF4-FFF2-40B4-BE49-F238E27FC236}">
                  <a16:creationId xmlns:a16="http://schemas.microsoft.com/office/drawing/2014/main" id="{991CCFE7-B1E2-4845-9A3C-05A28D3F6D13}"/>
                </a:ext>
              </a:extLst>
            </p:cNvPr>
            <p:cNvSpPr/>
            <p:nvPr/>
          </p:nvSpPr>
          <p:spPr>
            <a:xfrm>
              <a:off x="5380072" y="5733549"/>
              <a:ext cx="5667336" cy="337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42.3%</a:t>
              </a:r>
              <a:r>
                <a:rPr lang="ja-JP" altLang="en-US" dirty="0">
                  <a:solidFill>
                    <a:schemeClr val="tx1"/>
                  </a:solidFill>
                </a:rPr>
                <a:t>の確率</a:t>
              </a:r>
              <a:endParaRPr lang="en-US" altLang="ja-JP" dirty="0">
                <a:solidFill>
                  <a:schemeClr val="tx1"/>
                </a:solidFill>
              </a:endParaRPr>
            </a:p>
          </p:txBody>
        </p:sp>
      </p:grpSp>
      <p:sp>
        <p:nvSpPr>
          <p:cNvPr id="35" name="正方形/長方形 34">
            <a:extLst>
              <a:ext uri="{FF2B5EF4-FFF2-40B4-BE49-F238E27FC236}">
                <a16:creationId xmlns:a16="http://schemas.microsoft.com/office/drawing/2014/main" id="{D223F0DD-B156-47E4-A1D5-BB09E566A3DF}"/>
              </a:ext>
            </a:extLst>
          </p:cNvPr>
          <p:cNvSpPr/>
          <p:nvPr/>
        </p:nvSpPr>
        <p:spPr>
          <a:xfrm>
            <a:off x="1141412" y="524914"/>
            <a:ext cx="9905999" cy="723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2000" dirty="0">
                <a:solidFill>
                  <a:schemeClr val="tx1"/>
                </a:solidFill>
              </a:rPr>
              <a:t>この結果は</a:t>
            </a:r>
            <a:r>
              <a:rPr lang="ja-JP" altLang="en-US" sz="2000" dirty="0">
                <a:solidFill>
                  <a:srgbClr val="FF0000"/>
                </a:solidFill>
              </a:rPr>
              <a:t>概ね</a:t>
            </a:r>
            <a:r>
              <a:rPr lang="ja-JP" altLang="en-US" sz="2000" dirty="0">
                <a:solidFill>
                  <a:schemeClr val="tx1"/>
                </a:solidFill>
              </a:rPr>
              <a:t>すべての環境で似た結果となるはずです。</a:t>
            </a:r>
            <a:endParaRPr lang="en-US" altLang="ja-JP" sz="2000" dirty="0">
              <a:solidFill>
                <a:schemeClr val="tx1"/>
              </a:solidFill>
            </a:endParaRPr>
          </a:p>
          <a:p>
            <a:r>
              <a:rPr lang="ja-JP" altLang="en-US" sz="2000" dirty="0">
                <a:solidFill>
                  <a:schemeClr val="tx1"/>
                </a:solidFill>
              </a:rPr>
              <a:t>ただし、実行環境の乱数により、値のすべてが同じにはならないこともあります。</a:t>
            </a:r>
            <a:endParaRPr lang="en-US" altLang="ja-JP" sz="2000" dirty="0">
              <a:solidFill>
                <a:schemeClr val="tx1"/>
              </a:solidFill>
            </a:endParaRPr>
          </a:p>
        </p:txBody>
      </p:sp>
    </p:spTree>
    <p:extLst>
      <p:ext uri="{BB962C8B-B14F-4D97-AF65-F5344CB8AC3E}">
        <p14:creationId xmlns:p14="http://schemas.microsoft.com/office/powerpoint/2010/main" val="763493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kumimoji="1" lang="en-US" altLang="ja-JP" dirty="0"/>
              <a:t>synset_words.txt</a:t>
            </a:r>
            <a:r>
              <a:rPr kumimoji="1" lang="ja-JP" altLang="en-US" dirty="0"/>
              <a:t>の内容</a:t>
            </a:r>
          </a:p>
        </p:txBody>
      </p:sp>
      <p:sp>
        <p:nvSpPr>
          <p:cNvPr id="30" name="正方形/長方形 29">
            <a:extLst>
              <a:ext uri="{FF2B5EF4-FFF2-40B4-BE49-F238E27FC236}">
                <a16:creationId xmlns:a16="http://schemas.microsoft.com/office/drawing/2014/main" id="{E1609ACE-B656-4D5F-90F6-2CD7BB17269E}"/>
              </a:ext>
            </a:extLst>
          </p:cNvPr>
          <p:cNvSpPr/>
          <p:nvPr/>
        </p:nvSpPr>
        <p:spPr>
          <a:xfrm>
            <a:off x="1143000" y="540530"/>
            <a:ext cx="9905999" cy="5560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n01440764 </a:t>
            </a:r>
            <a:r>
              <a:rPr lang="en-US" altLang="ja-JP" dirty="0" err="1">
                <a:solidFill>
                  <a:schemeClr val="tx1"/>
                </a:solidFill>
              </a:rPr>
              <a:t>tench</a:t>
            </a:r>
            <a:r>
              <a:rPr lang="en-US" altLang="ja-JP" dirty="0">
                <a:solidFill>
                  <a:schemeClr val="tx1"/>
                </a:solidFill>
              </a:rPr>
              <a:t>, </a:t>
            </a:r>
            <a:r>
              <a:rPr lang="en-US" altLang="ja-JP" dirty="0" err="1">
                <a:solidFill>
                  <a:schemeClr val="tx1"/>
                </a:solidFill>
              </a:rPr>
              <a:t>Tinca</a:t>
            </a:r>
            <a:r>
              <a:rPr lang="en-US" altLang="ja-JP" dirty="0">
                <a:solidFill>
                  <a:schemeClr val="tx1"/>
                </a:solidFill>
              </a:rPr>
              <a:t> </a:t>
            </a:r>
            <a:r>
              <a:rPr lang="en-US" altLang="ja-JP" dirty="0" err="1">
                <a:solidFill>
                  <a:schemeClr val="tx1"/>
                </a:solidFill>
              </a:rPr>
              <a:t>tinca</a:t>
            </a:r>
            <a:endParaRPr lang="en-US" altLang="ja-JP" dirty="0">
              <a:solidFill>
                <a:schemeClr val="tx1"/>
              </a:solidFill>
            </a:endParaRPr>
          </a:p>
          <a:p>
            <a:r>
              <a:rPr lang="en-US" altLang="ja-JP" dirty="0">
                <a:solidFill>
                  <a:schemeClr val="tx1"/>
                </a:solidFill>
              </a:rPr>
              <a:t>n01443537 goldfish, </a:t>
            </a:r>
            <a:r>
              <a:rPr lang="en-US" altLang="ja-JP" dirty="0" err="1">
                <a:solidFill>
                  <a:schemeClr val="tx1"/>
                </a:solidFill>
              </a:rPr>
              <a:t>Carassius</a:t>
            </a:r>
            <a:r>
              <a:rPr lang="en-US" altLang="ja-JP" dirty="0">
                <a:solidFill>
                  <a:schemeClr val="tx1"/>
                </a:solidFill>
              </a:rPr>
              <a:t> auratus</a:t>
            </a:r>
          </a:p>
          <a:p>
            <a:r>
              <a:rPr lang="en-US" altLang="ja-JP" dirty="0">
                <a:solidFill>
                  <a:schemeClr val="tx1"/>
                </a:solidFill>
              </a:rPr>
              <a:t>n01484850 great white shark, white shark, man-eater, man-eating shark, Carcharodon </a:t>
            </a:r>
            <a:r>
              <a:rPr lang="en-US" altLang="ja-JP" dirty="0" err="1">
                <a:solidFill>
                  <a:schemeClr val="tx1"/>
                </a:solidFill>
              </a:rPr>
              <a:t>carcharias</a:t>
            </a:r>
            <a:endParaRPr lang="en-US" altLang="ja-JP" dirty="0">
              <a:solidFill>
                <a:schemeClr val="tx1"/>
              </a:solidFill>
            </a:endParaRPr>
          </a:p>
          <a:p>
            <a:r>
              <a:rPr lang="en-US" altLang="ja-JP" dirty="0">
                <a:solidFill>
                  <a:schemeClr val="tx1"/>
                </a:solidFill>
              </a:rPr>
              <a:t>n01491361 tiger shark, </a:t>
            </a:r>
            <a:r>
              <a:rPr lang="en-US" altLang="ja-JP" dirty="0" err="1">
                <a:solidFill>
                  <a:schemeClr val="tx1"/>
                </a:solidFill>
              </a:rPr>
              <a:t>Galeocerdo</a:t>
            </a:r>
            <a:r>
              <a:rPr lang="en-US" altLang="ja-JP" dirty="0">
                <a:solidFill>
                  <a:schemeClr val="tx1"/>
                </a:solidFill>
              </a:rPr>
              <a:t> </a:t>
            </a:r>
            <a:r>
              <a:rPr lang="en-US" altLang="ja-JP" dirty="0" err="1">
                <a:solidFill>
                  <a:schemeClr val="tx1"/>
                </a:solidFill>
              </a:rPr>
              <a:t>cuvieri</a:t>
            </a:r>
            <a:endParaRPr lang="en-US" altLang="ja-JP" dirty="0">
              <a:solidFill>
                <a:schemeClr val="tx1"/>
              </a:solidFill>
            </a:endParaRPr>
          </a:p>
          <a:p>
            <a:r>
              <a:rPr lang="en-US" altLang="ja-JP" dirty="0">
                <a:solidFill>
                  <a:schemeClr val="tx1"/>
                </a:solidFill>
              </a:rPr>
              <a:t>n01494475 hammerhead, hammerhead shark</a:t>
            </a:r>
          </a:p>
          <a:p>
            <a:r>
              <a:rPr lang="en-US" altLang="ja-JP" dirty="0">
                <a:solidFill>
                  <a:schemeClr val="tx1"/>
                </a:solidFill>
              </a:rPr>
              <a:t>n01496331 electric ray, crampfish, </a:t>
            </a:r>
            <a:r>
              <a:rPr lang="en-US" altLang="ja-JP" dirty="0" err="1">
                <a:solidFill>
                  <a:schemeClr val="tx1"/>
                </a:solidFill>
              </a:rPr>
              <a:t>numbfish</a:t>
            </a:r>
            <a:r>
              <a:rPr lang="en-US" altLang="ja-JP" dirty="0">
                <a:solidFill>
                  <a:schemeClr val="tx1"/>
                </a:solidFill>
              </a:rPr>
              <a:t>, torpedo</a:t>
            </a:r>
          </a:p>
          <a:p>
            <a:r>
              <a:rPr lang="en-US" altLang="ja-JP" dirty="0">
                <a:solidFill>
                  <a:schemeClr val="tx1"/>
                </a:solidFill>
              </a:rPr>
              <a:t>n01498041 stingray</a:t>
            </a:r>
          </a:p>
          <a:p>
            <a:r>
              <a:rPr lang="en-US" altLang="ja-JP" dirty="0">
                <a:solidFill>
                  <a:schemeClr val="tx1"/>
                </a:solidFill>
              </a:rPr>
              <a:t>n01514668 cock</a:t>
            </a:r>
          </a:p>
          <a:p>
            <a:r>
              <a:rPr lang="en-US" altLang="ja-JP" dirty="0">
                <a:solidFill>
                  <a:schemeClr val="tx1"/>
                </a:solidFill>
              </a:rPr>
              <a:t>n01514859 hen</a:t>
            </a:r>
          </a:p>
          <a:p>
            <a:r>
              <a:rPr lang="en-US" altLang="ja-JP" dirty="0">
                <a:solidFill>
                  <a:schemeClr val="tx1"/>
                </a:solidFill>
              </a:rPr>
              <a:t>n01518878 ostrich, Struthio camelus</a:t>
            </a:r>
          </a:p>
          <a:p>
            <a:r>
              <a:rPr lang="en-US" altLang="ja-JP" dirty="0">
                <a:solidFill>
                  <a:schemeClr val="tx1"/>
                </a:solidFill>
              </a:rPr>
              <a:t>n01530575 brambling, Fringilla </a:t>
            </a:r>
            <a:r>
              <a:rPr lang="en-US" altLang="ja-JP" dirty="0" err="1">
                <a:solidFill>
                  <a:schemeClr val="tx1"/>
                </a:solidFill>
              </a:rPr>
              <a:t>montifringilla</a:t>
            </a:r>
            <a:endParaRPr lang="en-US" altLang="ja-JP" dirty="0">
              <a:solidFill>
                <a:schemeClr val="tx1"/>
              </a:solidFill>
            </a:endParaRPr>
          </a:p>
          <a:p>
            <a:r>
              <a:rPr lang="en-US" altLang="ja-JP" dirty="0">
                <a:solidFill>
                  <a:schemeClr val="tx1"/>
                </a:solidFill>
              </a:rPr>
              <a:t>n01531178 goldfinch, </a:t>
            </a:r>
            <a:r>
              <a:rPr lang="en-US" altLang="ja-JP" dirty="0" err="1">
                <a:solidFill>
                  <a:schemeClr val="tx1"/>
                </a:solidFill>
              </a:rPr>
              <a:t>Carduelis</a:t>
            </a:r>
            <a:r>
              <a:rPr lang="en-US" altLang="ja-JP" dirty="0">
                <a:solidFill>
                  <a:schemeClr val="tx1"/>
                </a:solidFill>
              </a:rPr>
              <a:t> </a:t>
            </a:r>
            <a:r>
              <a:rPr lang="en-US" altLang="ja-JP" dirty="0" err="1">
                <a:solidFill>
                  <a:schemeClr val="tx1"/>
                </a:solidFill>
              </a:rPr>
              <a:t>carduelis</a:t>
            </a:r>
            <a:endParaRPr lang="en-US" altLang="ja-JP" dirty="0">
              <a:solidFill>
                <a:schemeClr val="tx1"/>
              </a:solidFill>
            </a:endParaRPr>
          </a:p>
          <a:p>
            <a:r>
              <a:rPr lang="en-US" altLang="ja-JP" dirty="0">
                <a:solidFill>
                  <a:schemeClr val="tx1"/>
                </a:solidFill>
              </a:rPr>
              <a:t>n01532829 house finch, linnet, </a:t>
            </a:r>
            <a:r>
              <a:rPr lang="en-US" altLang="ja-JP" dirty="0" err="1">
                <a:solidFill>
                  <a:schemeClr val="tx1"/>
                </a:solidFill>
              </a:rPr>
              <a:t>Carpodacus</a:t>
            </a:r>
            <a:r>
              <a:rPr lang="en-US" altLang="ja-JP" dirty="0">
                <a:solidFill>
                  <a:schemeClr val="tx1"/>
                </a:solidFill>
              </a:rPr>
              <a:t> </a:t>
            </a:r>
            <a:r>
              <a:rPr lang="en-US" altLang="ja-JP" dirty="0" err="1">
                <a:solidFill>
                  <a:schemeClr val="tx1"/>
                </a:solidFill>
              </a:rPr>
              <a:t>mexicanus</a:t>
            </a:r>
            <a:endParaRPr lang="en-US" altLang="ja-JP" dirty="0">
              <a:solidFill>
                <a:schemeClr val="tx1"/>
              </a:solidFill>
            </a:endParaRPr>
          </a:p>
          <a:p>
            <a:r>
              <a:rPr lang="en-US" altLang="ja-JP" dirty="0">
                <a:solidFill>
                  <a:schemeClr val="tx1"/>
                </a:solidFill>
              </a:rPr>
              <a:t>n01534433 junco, snowbird</a:t>
            </a:r>
          </a:p>
          <a:p>
            <a:r>
              <a:rPr lang="en-US" altLang="ja-JP" dirty="0">
                <a:solidFill>
                  <a:schemeClr val="tx1"/>
                </a:solidFill>
              </a:rPr>
              <a:t>n01537544 indigo bunting, indigo finch, indigo bird, </a:t>
            </a:r>
            <a:r>
              <a:rPr lang="en-US" altLang="ja-JP" dirty="0" err="1">
                <a:solidFill>
                  <a:schemeClr val="tx1"/>
                </a:solidFill>
              </a:rPr>
              <a:t>Passerina</a:t>
            </a:r>
            <a:r>
              <a:rPr lang="en-US" altLang="ja-JP" dirty="0">
                <a:solidFill>
                  <a:schemeClr val="tx1"/>
                </a:solidFill>
              </a:rPr>
              <a:t> </a:t>
            </a:r>
            <a:r>
              <a:rPr lang="en-US" altLang="ja-JP" dirty="0" err="1">
                <a:solidFill>
                  <a:schemeClr val="tx1"/>
                </a:solidFill>
              </a:rPr>
              <a:t>cyanea</a:t>
            </a:r>
            <a:endParaRPr lang="en-US" altLang="ja-JP" dirty="0">
              <a:solidFill>
                <a:schemeClr val="tx1"/>
              </a:solidFill>
            </a:endParaRPr>
          </a:p>
          <a:p>
            <a:r>
              <a:rPr lang="en-US" altLang="ja-JP" dirty="0">
                <a:solidFill>
                  <a:schemeClr val="tx1"/>
                </a:solidFill>
              </a:rPr>
              <a:t>n01558993 robin, American robin, </a:t>
            </a:r>
            <a:r>
              <a:rPr lang="en-US" altLang="ja-JP" dirty="0" err="1">
                <a:solidFill>
                  <a:schemeClr val="tx1"/>
                </a:solidFill>
              </a:rPr>
              <a:t>Turdus</a:t>
            </a:r>
            <a:r>
              <a:rPr lang="en-US" altLang="ja-JP" dirty="0">
                <a:solidFill>
                  <a:schemeClr val="tx1"/>
                </a:solidFill>
              </a:rPr>
              <a:t> </a:t>
            </a:r>
            <a:r>
              <a:rPr lang="en-US" altLang="ja-JP" dirty="0" err="1">
                <a:solidFill>
                  <a:schemeClr val="tx1"/>
                </a:solidFill>
              </a:rPr>
              <a:t>migratorius</a:t>
            </a:r>
            <a:endParaRPr lang="en-US" altLang="ja-JP" dirty="0">
              <a:solidFill>
                <a:schemeClr val="tx1"/>
              </a:solidFill>
            </a:endParaRPr>
          </a:p>
          <a:p>
            <a:r>
              <a:rPr lang="en-US" altLang="ja-JP" dirty="0">
                <a:solidFill>
                  <a:schemeClr val="tx1"/>
                </a:solidFill>
              </a:rPr>
              <a:t>n01560419 bulbul</a:t>
            </a:r>
          </a:p>
          <a:p>
            <a:r>
              <a:rPr lang="en-US" altLang="ja-JP" dirty="0">
                <a:solidFill>
                  <a:schemeClr val="tx1"/>
                </a:solidFill>
              </a:rPr>
              <a:t>n01580077 jay</a:t>
            </a:r>
          </a:p>
          <a:p>
            <a:r>
              <a:rPr lang="en-US" altLang="ja-JP" dirty="0">
                <a:solidFill>
                  <a:schemeClr val="tx1"/>
                </a:solidFill>
              </a:rPr>
              <a:t>n01582220 magpie</a:t>
            </a:r>
          </a:p>
          <a:p>
            <a:r>
              <a:rPr lang="en-US" altLang="ja-JP" dirty="0">
                <a:solidFill>
                  <a:schemeClr val="tx1"/>
                </a:solidFill>
              </a:rPr>
              <a:t>n01592084 chickadee</a:t>
            </a:r>
          </a:p>
        </p:txBody>
      </p:sp>
      <p:sp>
        <p:nvSpPr>
          <p:cNvPr id="15" name="正方形/長方形 14">
            <a:extLst>
              <a:ext uri="{FF2B5EF4-FFF2-40B4-BE49-F238E27FC236}">
                <a16:creationId xmlns:a16="http://schemas.microsoft.com/office/drawing/2014/main" id="{689B4E14-AACF-4857-800F-E0C497204636}"/>
              </a:ext>
            </a:extLst>
          </p:cNvPr>
          <p:cNvSpPr/>
          <p:nvPr/>
        </p:nvSpPr>
        <p:spPr>
          <a:xfrm>
            <a:off x="1143000" y="6101357"/>
            <a:ext cx="9905999" cy="425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誰かがラベルを頑張ってつけてくれています。圧倒的感謝しましょう。</a:t>
            </a:r>
            <a:endParaRPr lang="en-US" altLang="ja-JP" dirty="0">
              <a:solidFill>
                <a:schemeClr val="tx1"/>
              </a:solidFill>
            </a:endParaRPr>
          </a:p>
        </p:txBody>
      </p:sp>
    </p:spTree>
    <p:extLst>
      <p:ext uri="{BB962C8B-B14F-4D97-AF65-F5344CB8AC3E}">
        <p14:creationId xmlns:p14="http://schemas.microsoft.com/office/powerpoint/2010/main" val="1823434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lang="ja-JP" altLang="en-US" dirty="0"/>
              <a:t>ラベルリストの利用</a:t>
            </a:r>
            <a:endParaRPr kumimoji="1" lang="ja-JP" altLang="en-US" dirty="0"/>
          </a:p>
        </p:txBody>
      </p:sp>
      <p:grpSp>
        <p:nvGrpSpPr>
          <p:cNvPr id="13" name="グループ化 12">
            <a:extLst>
              <a:ext uri="{FF2B5EF4-FFF2-40B4-BE49-F238E27FC236}">
                <a16:creationId xmlns:a16="http://schemas.microsoft.com/office/drawing/2014/main" id="{7C66F0A6-84CC-4AAD-A8D4-6AAC418310F2}"/>
              </a:ext>
            </a:extLst>
          </p:cNvPr>
          <p:cNvGrpSpPr/>
          <p:nvPr/>
        </p:nvGrpSpPr>
        <p:grpSpPr>
          <a:xfrm>
            <a:off x="1141412" y="636586"/>
            <a:ext cx="9905999" cy="1279893"/>
            <a:chOff x="1141412" y="3866081"/>
            <a:chExt cx="9905999" cy="1309776"/>
          </a:xfrm>
        </p:grpSpPr>
        <p:sp>
          <p:nvSpPr>
            <p:cNvPr id="14" name="正方形/長方形 13">
              <a:extLst>
                <a:ext uri="{FF2B5EF4-FFF2-40B4-BE49-F238E27FC236}">
                  <a16:creationId xmlns:a16="http://schemas.microsoft.com/office/drawing/2014/main" id="{C0C79E99-EBEB-463F-A639-979D09A8206E}"/>
                </a:ext>
              </a:extLst>
            </p:cNvPr>
            <p:cNvSpPr/>
            <p:nvPr/>
          </p:nvSpPr>
          <p:spPr>
            <a:xfrm>
              <a:off x="1141412" y="4208152"/>
              <a:ext cx="9905999" cy="6199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with open(</a:t>
              </a:r>
              <a:r>
                <a:rPr lang="en-US" altLang="ja-JP" dirty="0" err="1">
                  <a:solidFill>
                    <a:schemeClr val="tx1"/>
                  </a:solidFill>
                </a:rPr>
                <a:t>pj_path+"synset_words.txt</a:t>
              </a:r>
              <a:r>
                <a:rPr lang="en-US" altLang="ja-JP" dirty="0">
                  <a:solidFill>
                    <a:schemeClr val="tx1"/>
                  </a:solidFill>
                </a:rPr>
                <a:t>", 'r') as f:</a:t>
              </a:r>
            </a:p>
            <a:p>
              <a:r>
                <a:rPr lang="en-US" altLang="ja-JP" dirty="0">
                  <a:solidFill>
                    <a:schemeClr val="tx1"/>
                  </a:solidFill>
                </a:rPr>
                <a:t>    labels = </a:t>
              </a:r>
              <a:r>
                <a:rPr lang="en-US" altLang="ja-JP" dirty="0" err="1">
                  <a:solidFill>
                    <a:schemeClr val="tx1"/>
                  </a:solidFill>
                </a:rPr>
                <a:t>f.readlines</a:t>
              </a:r>
              <a:r>
                <a:rPr lang="en-US" altLang="ja-JP" dirty="0">
                  <a:solidFill>
                    <a:schemeClr val="tx1"/>
                  </a:solidFill>
                </a:rPr>
                <a:t>()</a:t>
              </a:r>
            </a:p>
          </p:txBody>
        </p:sp>
        <p:sp>
          <p:nvSpPr>
            <p:cNvPr id="20" name="正方形/長方形 19">
              <a:extLst>
                <a:ext uri="{FF2B5EF4-FFF2-40B4-BE49-F238E27FC236}">
                  <a16:creationId xmlns:a16="http://schemas.microsoft.com/office/drawing/2014/main" id="{D351F010-7CB3-48BD-9A71-FFFC188DFA46}"/>
                </a:ext>
              </a:extLst>
            </p:cNvPr>
            <p:cNvSpPr/>
            <p:nvPr/>
          </p:nvSpPr>
          <p:spPr>
            <a:xfrm>
              <a:off x="1141412" y="3866081"/>
              <a:ext cx="9905999" cy="350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ラベルリストの読み込み</a:t>
              </a:r>
              <a:endParaRPr lang="en-US" altLang="ja-JP" dirty="0">
                <a:solidFill>
                  <a:schemeClr val="tx1"/>
                </a:solidFill>
              </a:endParaRPr>
            </a:p>
          </p:txBody>
        </p:sp>
        <p:sp>
          <p:nvSpPr>
            <p:cNvPr id="11" name="正方形/長方形 10">
              <a:extLst>
                <a:ext uri="{FF2B5EF4-FFF2-40B4-BE49-F238E27FC236}">
                  <a16:creationId xmlns:a16="http://schemas.microsoft.com/office/drawing/2014/main" id="{103BC898-97B5-47EB-81F5-CA83801B0C69}"/>
                </a:ext>
              </a:extLst>
            </p:cNvPr>
            <p:cNvSpPr/>
            <p:nvPr/>
          </p:nvSpPr>
          <p:spPr>
            <a:xfrm>
              <a:off x="1141412" y="4824981"/>
              <a:ext cx="9905999" cy="350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with</a:t>
              </a:r>
              <a:r>
                <a:rPr lang="ja-JP" altLang="en-US" dirty="0">
                  <a:solidFill>
                    <a:schemeClr val="tx1"/>
                  </a:solidFill>
                </a:rPr>
                <a:t>構文で括ってファイルハンドルをリークさせないようにしましょう</a:t>
              </a:r>
              <a:endParaRPr lang="en-US" altLang="ja-JP" dirty="0">
                <a:solidFill>
                  <a:schemeClr val="tx1"/>
                </a:solidFill>
              </a:endParaRPr>
            </a:p>
          </p:txBody>
        </p:sp>
      </p:grpSp>
      <p:grpSp>
        <p:nvGrpSpPr>
          <p:cNvPr id="24" name="グループ化 23">
            <a:extLst>
              <a:ext uri="{FF2B5EF4-FFF2-40B4-BE49-F238E27FC236}">
                <a16:creationId xmlns:a16="http://schemas.microsoft.com/office/drawing/2014/main" id="{DF44FD7C-C9C7-4DCE-9B83-DD892335B3FE}"/>
              </a:ext>
            </a:extLst>
          </p:cNvPr>
          <p:cNvGrpSpPr/>
          <p:nvPr/>
        </p:nvGrpSpPr>
        <p:grpSpPr>
          <a:xfrm>
            <a:off x="1141411" y="2082325"/>
            <a:ext cx="9906000" cy="1114796"/>
            <a:chOff x="1141411" y="3866080"/>
            <a:chExt cx="9906000" cy="1140824"/>
          </a:xfrm>
        </p:grpSpPr>
        <p:sp>
          <p:nvSpPr>
            <p:cNvPr id="25" name="正方形/長方形 24">
              <a:extLst>
                <a:ext uri="{FF2B5EF4-FFF2-40B4-BE49-F238E27FC236}">
                  <a16:creationId xmlns:a16="http://schemas.microsoft.com/office/drawing/2014/main" id="{DE3DFBE0-C039-4CA5-B979-65B78C257DC3}"/>
                </a:ext>
              </a:extLst>
            </p:cNvPr>
            <p:cNvSpPr/>
            <p:nvPr/>
          </p:nvSpPr>
          <p:spPr>
            <a:xfrm>
              <a:off x="1141412" y="4208152"/>
              <a:ext cx="9905999" cy="404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labels[</a:t>
              </a:r>
              <a:r>
                <a:rPr lang="en-US" altLang="ja-JP" dirty="0" err="1">
                  <a:solidFill>
                    <a:schemeClr val="tx1"/>
                  </a:solidFill>
                </a:rPr>
                <a:t>predicted_label</a:t>
              </a:r>
              <a:r>
                <a:rPr lang="en-US" altLang="ja-JP" dirty="0">
                  <a:solidFill>
                    <a:schemeClr val="tx1"/>
                  </a:solidFill>
                </a:rPr>
                <a:t>]</a:t>
              </a:r>
            </a:p>
          </p:txBody>
        </p:sp>
        <p:sp>
          <p:nvSpPr>
            <p:cNvPr id="26" name="正方形/長方形 25">
              <a:extLst>
                <a:ext uri="{FF2B5EF4-FFF2-40B4-BE49-F238E27FC236}">
                  <a16:creationId xmlns:a16="http://schemas.microsoft.com/office/drawing/2014/main" id="{60058826-046E-4E19-91DF-7DA00874BBAF}"/>
                </a:ext>
              </a:extLst>
            </p:cNvPr>
            <p:cNvSpPr/>
            <p:nvPr/>
          </p:nvSpPr>
          <p:spPr>
            <a:xfrm>
              <a:off x="1141412" y="3866080"/>
              <a:ext cx="9905999" cy="350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281</a:t>
              </a:r>
              <a:r>
                <a:rPr lang="ja-JP" altLang="en-US" dirty="0">
                  <a:solidFill>
                    <a:schemeClr val="tx1"/>
                  </a:solidFill>
                </a:rPr>
                <a:t>番目は何だったのか？</a:t>
              </a:r>
              <a:endParaRPr lang="en-US" altLang="ja-JP" dirty="0">
                <a:solidFill>
                  <a:schemeClr val="tx1"/>
                </a:solidFill>
              </a:endParaRPr>
            </a:p>
          </p:txBody>
        </p:sp>
        <p:sp>
          <p:nvSpPr>
            <p:cNvPr id="27" name="正方形/長方形 26">
              <a:extLst>
                <a:ext uri="{FF2B5EF4-FFF2-40B4-BE49-F238E27FC236}">
                  <a16:creationId xmlns:a16="http://schemas.microsoft.com/office/drawing/2014/main" id="{4EFE1964-3793-4777-A183-1EB843EC2FDB}"/>
                </a:ext>
              </a:extLst>
            </p:cNvPr>
            <p:cNvSpPr/>
            <p:nvPr/>
          </p:nvSpPr>
          <p:spPr>
            <a:xfrm>
              <a:off x="1141411" y="4656028"/>
              <a:ext cx="9905999" cy="350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'n02123045 tabby, tabby cat\n'</a:t>
              </a:r>
            </a:p>
          </p:txBody>
        </p:sp>
      </p:grpSp>
      <p:sp>
        <p:nvSpPr>
          <p:cNvPr id="30" name="正方形/長方形 29">
            <a:extLst>
              <a:ext uri="{FF2B5EF4-FFF2-40B4-BE49-F238E27FC236}">
                <a16:creationId xmlns:a16="http://schemas.microsoft.com/office/drawing/2014/main" id="{E1609ACE-B656-4D5F-90F6-2CD7BB17269E}"/>
              </a:ext>
            </a:extLst>
          </p:cNvPr>
          <p:cNvSpPr/>
          <p:nvPr/>
        </p:nvSpPr>
        <p:spPr>
          <a:xfrm>
            <a:off x="1143000" y="3304519"/>
            <a:ext cx="9905999" cy="121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tabby cat</a:t>
            </a:r>
            <a:r>
              <a:rPr lang="ja-JP" altLang="en-US" dirty="0">
                <a:solidFill>
                  <a:schemeClr val="tx1"/>
                </a:solidFill>
              </a:rPr>
              <a:t>ということで</a:t>
            </a:r>
            <a:r>
              <a:rPr lang="en-US" altLang="ja-JP" dirty="0">
                <a:solidFill>
                  <a:schemeClr val="tx1"/>
                </a:solidFill>
              </a:rPr>
              <a:t>VGG16</a:t>
            </a:r>
            <a:r>
              <a:rPr lang="ja-JP" altLang="en-US" dirty="0">
                <a:solidFill>
                  <a:schemeClr val="tx1"/>
                </a:solidFill>
              </a:rPr>
              <a:t>は今回の画像を「トラ猫」と判断しました。</a:t>
            </a:r>
            <a:endParaRPr lang="en-US" altLang="ja-JP" dirty="0">
              <a:solidFill>
                <a:schemeClr val="tx1"/>
              </a:solidFill>
            </a:endParaRPr>
          </a:p>
          <a:p>
            <a:r>
              <a:rPr lang="ja-JP" altLang="en-US" dirty="0">
                <a:solidFill>
                  <a:schemeClr val="tx1"/>
                </a:solidFill>
              </a:rPr>
              <a:t>このコードを</a:t>
            </a:r>
            <a:r>
              <a:rPr lang="en-US" altLang="ja-JP" dirty="0">
                <a:solidFill>
                  <a:schemeClr val="tx1"/>
                </a:solidFill>
              </a:rPr>
              <a:t>Chainer</a:t>
            </a:r>
            <a:r>
              <a:rPr lang="ja-JP" altLang="en-US" dirty="0">
                <a:solidFill>
                  <a:schemeClr val="tx1"/>
                </a:solidFill>
              </a:rPr>
              <a:t>で実行したときは</a:t>
            </a:r>
            <a:r>
              <a:rPr lang="en-US" altLang="ja-JP" dirty="0">
                <a:solidFill>
                  <a:schemeClr val="tx1"/>
                </a:solidFill>
              </a:rPr>
              <a:t>Egyptian cat</a:t>
            </a:r>
            <a:r>
              <a:rPr lang="ja-JP" altLang="en-US" dirty="0">
                <a:solidFill>
                  <a:schemeClr val="tx1"/>
                </a:solidFill>
              </a:rPr>
              <a:t>と分類されたので、ライブラリの間でも若干の差があることが分かります。</a:t>
            </a:r>
            <a:endParaRPr lang="en-US" altLang="ja-JP" dirty="0">
              <a:solidFill>
                <a:schemeClr val="tx1"/>
              </a:solidFill>
            </a:endParaRPr>
          </a:p>
        </p:txBody>
      </p:sp>
    </p:spTree>
    <p:extLst>
      <p:ext uri="{BB962C8B-B14F-4D97-AF65-F5344CB8AC3E}">
        <p14:creationId xmlns:p14="http://schemas.microsoft.com/office/powerpoint/2010/main" val="3377311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p:txBody>
          <a:bodyPr>
            <a:normAutofit fontScale="90000"/>
          </a:bodyPr>
          <a:lstStyle/>
          <a:p>
            <a:r>
              <a:rPr lang="en-US" altLang="ja-JP" dirty="0"/>
              <a:t>Top-N </a:t>
            </a:r>
            <a:r>
              <a:rPr lang="ja-JP" altLang="en-US" dirty="0"/>
              <a:t>クラスの調査</a:t>
            </a:r>
            <a:endParaRPr kumimoji="1" lang="ja-JP" altLang="en-US" dirty="0"/>
          </a:p>
        </p:txBody>
      </p:sp>
      <p:sp>
        <p:nvSpPr>
          <p:cNvPr id="3" name="コンテンツ プレースホルダー 2">
            <a:extLst>
              <a:ext uri="{FF2B5EF4-FFF2-40B4-BE49-F238E27FC236}">
                <a16:creationId xmlns:a16="http://schemas.microsoft.com/office/drawing/2014/main" id="{FBFD06DB-50B9-45A0-87B4-421186A96C35}"/>
              </a:ext>
            </a:extLst>
          </p:cNvPr>
          <p:cNvSpPr>
            <a:spLocks noGrp="1"/>
          </p:cNvSpPr>
          <p:nvPr>
            <p:ph idx="1"/>
          </p:nvPr>
        </p:nvSpPr>
        <p:spPr/>
        <p:txBody>
          <a:bodyPr>
            <a:normAutofit/>
          </a:bodyPr>
          <a:lstStyle/>
          <a:p>
            <a:r>
              <a:rPr kumimoji="1" lang="en-US" altLang="ja-JP" sz="2000" dirty="0"/>
              <a:t>Chainer</a:t>
            </a:r>
            <a:r>
              <a:rPr kumimoji="1" lang="ja-JP" altLang="en-US" sz="2000" dirty="0"/>
              <a:t>と</a:t>
            </a:r>
            <a:r>
              <a:rPr kumimoji="1" lang="en-US" altLang="ja-JP" sz="2000" dirty="0" err="1"/>
              <a:t>PyTorch</a:t>
            </a:r>
            <a:r>
              <a:rPr kumimoji="1" lang="ja-JP" altLang="en-US" sz="2000" dirty="0"/>
              <a:t>で別の分類になってしまったので他の分類結果を見てみる。</a:t>
            </a:r>
            <a:endParaRPr kumimoji="1" lang="en-US" altLang="ja-JP" sz="2000" dirty="0"/>
          </a:p>
        </p:txBody>
      </p:sp>
      <p:grpSp>
        <p:nvGrpSpPr>
          <p:cNvPr id="4" name="グループ化 3">
            <a:extLst>
              <a:ext uri="{FF2B5EF4-FFF2-40B4-BE49-F238E27FC236}">
                <a16:creationId xmlns:a16="http://schemas.microsoft.com/office/drawing/2014/main" id="{75093FE7-5557-4307-B3EC-1C8E6722AC8C}"/>
              </a:ext>
            </a:extLst>
          </p:cNvPr>
          <p:cNvGrpSpPr/>
          <p:nvPr/>
        </p:nvGrpSpPr>
        <p:grpSpPr>
          <a:xfrm>
            <a:off x="1143000" y="1275213"/>
            <a:ext cx="9906000" cy="1089381"/>
            <a:chOff x="1141411" y="3799813"/>
            <a:chExt cx="9906000" cy="1254786"/>
          </a:xfrm>
        </p:grpSpPr>
        <p:sp>
          <p:nvSpPr>
            <p:cNvPr id="5" name="正方形/長方形 4">
              <a:extLst>
                <a:ext uri="{FF2B5EF4-FFF2-40B4-BE49-F238E27FC236}">
                  <a16:creationId xmlns:a16="http://schemas.microsoft.com/office/drawing/2014/main" id="{B5947BFD-E0E4-4641-BF1B-5CE13941EC66}"/>
                </a:ext>
              </a:extLst>
            </p:cNvPr>
            <p:cNvSpPr/>
            <p:nvPr/>
          </p:nvSpPr>
          <p:spPr>
            <a:xfrm>
              <a:off x="1141412" y="4208153"/>
              <a:ext cx="9905999" cy="414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softmax_d.topk</a:t>
              </a:r>
              <a:r>
                <a:rPr lang="en-US" altLang="ja-JP" dirty="0">
                  <a:solidFill>
                    <a:schemeClr val="tx1"/>
                  </a:solidFill>
                </a:rPr>
                <a:t>(3)</a:t>
              </a:r>
            </a:p>
          </p:txBody>
        </p:sp>
        <p:sp>
          <p:nvSpPr>
            <p:cNvPr id="6" name="正方形/長方形 5">
              <a:extLst>
                <a:ext uri="{FF2B5EF4-FFF2-40B4-BE49-F238E27FC236}">
                  <a16:creationId xmlns:a16="http://schemas.microsoft.com/office/drawing/2014/main" id="{8C07CE12-6940-487A-9203-778973FCB1EA}"/>
                </a:ext>
              </a:extLst>
            </p:cNvPr>
            <p:cNvSpPr/>
            <p:nvPr/>
          </p:nvSpPr>
          <p:spPr>
            <a:xfrm>
              <a:off x="1141411" y="3799813"/>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TOP3</a:t>
              </a:r>
              <a:r>
                <a:rPr lang="ja-JP" altLang="en-US" dirty="0">
                  <a:solidFill>
                    <a:schemeClr val="tx1"/>
                  </a:solidFill>
                </a:rPr>
                <a:t>を表示する</a:t>
              </a:r>
              <a:endParaRPr lang="en-US" altLang="ja-JP" dirty="0">
                <a:solidFill>
                  <a:schemeClr val="tx1"/>
                </a:solidFill>
              </a:endParaRPr>
            </a:p>
          </p:txBody>
        </p:sp>
        <p:sp>
          <p:nvSpPr>
            <p:cNvPr id="10" name="正方形/長方形 9">
              <a:extLst>
                <a:ext uri="{FF2B5EF4-FFF2-40B4-BE49-F238E27FC236}">
                  <a16:creationId xmlns:a16="http://schemas.microsoft.com/office/drawing/2014/main" id="{EBE01883-3C91-4E60-B0A8-C6929B8F959A}"/>
                </a:ext>
              </a:extLst>
            </p:cNvPr>
            <p:cNvSpPr/>
            <p:nvPr/>
          </p:nvSpPr>
          <p:spPr>
            <a:xfrm>
              <a:off x="1141411" y="4639939"/>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err="1">
                  <a:solidFill>
                    <a:schemeClr val="tx1"/>
                  </a:solidFill>
                </a:rPr>
                <a:t>torch.return_types.topk</a:t>
              </a:r>
              <a:r>
                <a:rPr lang="en-US" altLang="ja-JP" dirty="0">
                  <a:solidFill>
                    <a:schemeClr val="tx1"/>
                  </a:solidFill>
                </a:rPr>
                <a:t>(values=tensor([0.4238, 0.2996, 0.1871]), indices=tensor([281, 285, 282]))</a:t>
              </a:r>
            </a:p>
          </p:txBody>
        </p:sp>
      </p:grpSp>
      <p:grpSp>
        <p:nvGrpSpPr>
          <p:cNvPr id="13" name="グループ化 12">
            <a:extLst>
              <a:ext uri="{FF2B5EF4-FFF2-40B4-BE49-F238E27FC236}">
                <a16:creationId xmlns:a16="http://schemas.microsoft.com/office/drawing/2014/main" id="{8ADDDBE0-1A86-4E71-B9B3-7F7972F7A0B0}"/>
              </a:ext>
            </a:extLst>
          </p:cNvPr>
          <p:cNvGrpSpPr/>
          <p:nvPr/>
        </p:nvGrpSpPr>
        <p:grpSpPr>
          <a:xfrm>
            <a:off x="1143000" y="2552969"/>
            <a:ext cx="9905999" cy="1932778"/>
            <a:chOff x="1141412" y="3768690"/>
            <a:chExt cx="9905999" cy="2226241"/>
          </a:xfrm>
        </p:grpSpPr>
        <p:sp>
          <p:nvSpPr>
            <p:cNvPr id="14" name="正方形/長方形 13">
              <a:extLst>
                <a:ext uri="{FF2B5EF4-FFF2-40B4-BE49-F238E27FC236}">
                  <a16:creationId xmlns:a16="http://schemas.microsoft.com/office/drawing/2014/main" id="{67CF6E7C-7D5F-4561-AEA8-D92D8B0F9F98}"/>
                </a:ext>
              </a:extLst>
            </p:cNvPr>
            <p:cNvSpPr/>
            <p:nvPr/>
          </p:nvSpPr>
          <p:spPr>
            <a:xfrm>
              <a:off x="1141412" y="4208153"/>
              <a:ext cx="9905999" cy="7212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p2 = list(zip(</a:t>
              </a:r>
              <a:r>
                <a:rPr lang="en-US" altLang="ja-JP" dirty="0" err="1">
                  <a:solidFill>
                    <a:schemeClr val="tx1"/>
                  </a:solidFill>
                </a:rPr>
                <a:t>softmax_d</a:t>
              </a:r>
              <a:r>
                <a:rPr lang="en-US" altLang="ja-JP" dirty="0">
                  <a:solidFill>
                    <a:schemeClr val="tx1"/>
                  </a:solidFill>
                </a:rPr>
                <a:t>, labels))</a:t>
              </a:r>
            </a:p>
            <a:p>
              <a:r>
                <a:rPr lang="en-US" altLang="ja-JP" dirty="0">
                  <a:solidFill>
                    <a:schemeClr val="tx1"/>
                  </a:solidFill>
                </a:rPr>
                <a:t>sorted(p2, reverse=True)[:3]</a:t>
              </a:r>
            </a:p>
          </p:txBody>
        </p:sp>
        <p:sp>
          <p:nvSpPr>
            <p:cNvPr id="15" name="正方形/長方形 14">
              <a:extLst>
                <a:ext uri="{FF2B5EF4-FFF2-40B4-BE49-F238E27FC236}">
                  <a16:creationId xmlns:a16="http://schemas.microsoft.com/office/drawing/2014/main" id="{9375A2E9-BFC5-4C84-B8AB-6F677E3F3D5E}"/>
                </a:ext>
              </a:extLst>
            </p:cNvPr>
            <p:cNvSpPr/>
            <p:nvPr/>
          </p:nvSpPr>
          <p:spPr>
            <a:xfrm>
              <a:off x="1141412" y="3768690"/>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確率とクラスラベルを組みわせたリストの作成</a:t>
              </a:r>
            </a:p>
          </p:txBody>
        </p:sp>
        <p:sp>
          <p:nvSpPr>
            <p:cNvPr id="16" name="正方形/長方形 15">
              <a:extLst>
                <a:ext uri="{FF2B5EF4-FFF2-40B4-BE49-F238E27FC236}">
                  <a16:creationId xmlns:a16="http://schemas.microsoft.com/office/drawing/2014/main" id="{4B0345D6-1154-4B57-928B-E367913A6A9E}"/>
                </a:ext>
              </a:extLst>
            </p:cNvPr>
            <p:cNvSpPr/>
            <p:nvPr/>
          </p:nvSpPr>
          <p:spPr>
            <a:xfrm>
              <a:off x="1141412" y="4929394"/>
              <a:ext cx="9905999" cy="1065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[(tensor(0.4238), 'n02123045 tabby, tabby cat\n’),</a:t>
              </a:r>
            </a:p>
            <a:p>
              <a:r>
                <a:rPr lang="en-US" altLang="ja-JP" dirty="0">
                  <a:solidFill>
                    <a:schemeClr val="tx1"/>
                  </a:solidFill>
                </a:rPr>
                <a:t> (tensor(0.2996), 'n02124075 Egyptian cat\n’),</a:t>
              </a:r>
            </a:p>
            <a:p>
              <a:r>
                <a:rPr lang="en-US" altLang="ja-JP" dirty="0">
                  <a:solidFill>
                    <a:schemeClr val="tx1"/>
                  </a:solidFill>
                </a:rPr>
                <a:t> (tensor(0.1871), 'n02123159 tiger cat\n')]</a:t>
              </a:r>
            </a:p>
          </p:txBody>
        </p:sp>
      </p:grpSp>
    </p:spTree>
    <p:extLst>
      <p:ext uri="{BB962C8B-B14F-4D97-AF65-F5344CB8AC3E}">
        <p14:creationId xmlns:p14="http://schemas.microsoft.com/office/powerpoint/2010/main" val="219403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p:txBody>
          <a:bodyPr>
            <a:normAutofit fontScale="90000"/>
          </a:bodyPr>
          <a:lstStyle/>
          <a:p>
            <a:r>
              <a:rPr lang="en-US" altLang="ja-JP" dirty="0"/>
              <a:t>Matplotlib</a:t>
            </a:r>
            <a:r>
              <a:rPr lang="ja-JP" altLang="en-US" dirty="0"/>
              <a:t>による円グラフの表示</a:t>
            </a:r>
            <a:endParaRPr kumimoji="1" lang="ja-JP" altLang="en-US" dirty="0"/>
          </a:p>
        </p:txBody>
      </p:sp>
      <p:grpSp>
        <p:nvGrpSpPr>
          <p:cNvPr id="4" name="グループ化 3">
            <a:extLst>
              <a:ext uri="{FF2B5EF4-FFF2-40B4-BE49-F238E27FC236}">
                <a16:creationId xmlns:a16="http://schemas.microsoft.com/office/drawing/2014/main" id="{75093FE7-5557-4307-B3EC-1C8E6722AC8C}"/>
              </a:ext>
            </a:extLst>
          </p:cNvPr>
          <p:cNvGrpSpPr/>
          <p:nvPr/>
        </p:nvGrpSpPr>
        <p:grpSpPr>
          <a:xfrm>
            <a:off x="1141411" y="588960"/>
            <a:ext cx="4196133" cy="1749507"/>
            <a:chOff x="1141412" y="3866079"/>
            <a:chExt cx="9905999" cy="2015142"/>
          </a:xfrm>
        </p:grpSpPr>
        <p:sp>
          <p:nvSpPr>
            <p:cNvPr id="5" name="正方形/長方形 4">
              <a:extLst>
                <a:ext uri="{FF2B5EF4-FFF2-40B4-BE49-F238E27FC236}">
                  <a16:creationId xmlns:a16="http://schemas.microsoft.com/office/drawing/2014/main" id="{B5947BFD-E0E4-4641-BF1B-5CE13941EC66}"/>
                </a:ext>
              </a:extLst>
            </p:cNvPr>
            <p:cNvSpPr/>
            <p:nvPr/>
          </p:nvSpPr>
          <p:spPr>
            <a:xfrm>
              <a:off x="1141412" y="4208153"/>
              <a:ext cx="9905999" cy="16730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plt.style.use</a:t>
              </a:r>
              <a:r>
                <a:rPr lang="en-US" altLang="ja-JP" dirty="0">
                  <a:solidFill>
                    <a:schemeClr val="tx1"/>
                  </a:solidFill>
                </a:rPr>
                <a:t>('</a:t>
              </a:r>
              <a:r>
                <a:rPr lang="en-US" altLang="ja-JP" dirty="0" err="1">
                  <a:solidFill>
                    <a:schemeClr val="tx1"/>
                  </a:solidFill>
                </a:rPr>
                <a:t>ggplot</a:t>
              </a:r>
              <a:r>
                <a:rPr lang="en-US" altLang="ja-JP" dirty="0">
                  <a:solidFill>
                    <a:schemeClr val="tx1"/>
                  </a:solidFill>
                </a:rPr>
                <a:t>')</a:t>
              </a:r>
            </a:p>
            <a:p>
              <a:r>
                <a:rPr lang="en-US" altLang="ja-JP" dirty="0" err="1">
                  <a:solidFill>
                    <a:schemeClr val="tx1"/>
                  </a:solidFill>
                </a:rPr>
                <a:t>plt.rcParams.update</a:t>
              </a:r>
              <a:r>
                <a:rPr lang="en-US" altLang="ja-JP" dirty="0">
                  <a:solidFill>
                    <a:schemeClr val="tx1"/>
                  </a:solidFill>
                </a:rPr>
                <a:t>({'font.size':15})</a:t>
              </a:r>
            </a:p>
            <a:p>
              <a:r>
                <a:rPr lang="en-US" altLang="ja-JP" dirty="0" err="1">
                  <a:solidFill>
                    <a:schemeClr val="tx1"/>
                  </a:solidFill>
                </a:rPr>
                <a:t>plt.figure</a:t>
              </a:r>
              <a:r>
                <a:rPr lang="en-US" altLang="ja-JP" dirty="0">
                  <a:solidFill>
                    <a:schemeClr val="tx1"/>
                  </a:solidFill>
                </a:rPr>
                <a:t>(</a:t>
              </a:r>
              <a:r>
                <a:rPr lang="en-US" altLang="ja-JP" dirty="0" err="1">
                  <a:solidFill>
                    <a:schemeClr val="tx1"/>
                  </a:solidFill>
                </a:rPr>
                <a:t>figsize</a:t>
              </a:r>
              <a:r>
                <a:rPr lang="en-US" altLang="ja-JP" dirty="0">
                  <a:solidFill>
                    <a:schemeClr val="tx1"/>
                  </a:solidFill>
                </a:rPr>
                <a:t>=(10,10))</a:t>
              </a:r>
            </a:p>
            <a:p>
              <a:r>
                <a:rPr lang="en-US" altLang="ja-JP" dirty="0" err="1">
                  <a:solidFill>
                    <a:schemeClr val="tx1"/>
                  </a:solidFill>
                </a:rPr>
                <a:t>plt.pie</a:t>
              </a:r>
              <a:r>
                <a:rPr lang="en-US" altLang="ja-JP" dirty="0">
                  <a:solidFill>
                    <a:schemeClr val="tx1"/>
                  </a:solidFill>
                </a:rPr>
                <a:t>(</a:t>
              </a:r>
              <a:r>
                <a:rPr lang="en-US" altLang="ja-JP" dirty="0" err="1">
                  <a:solidFill>
                    <a:schemeClr val="tx1"/>
                  </a:solidFill>
                </a:rPr>
                <a:t>sorted_softmax_d</a:t>
              </a:r>
              <a:r>
                <a:rPr lang="en-US" altLang="ja-JP" dirty="0">
                  <a:solidFill>
                    <a:schemeClr val="tx1"/>
                  </a:solidFill>
                </a:rPr>
                <a:t>)</a:t>
              </a:r>
            </a:p>
            <a:p>
              <a:r>
                <a:rPr lang="en-US" altLang="ja-JP" dirty="0" err="1">
                  <a:solidFill>
                    <a:schemeClr val="tx1"/>
                  </a:solidFill>
                </a:rPr>
                <a:t>plt.plot</a:t>
              </a:r>
              <a:r>
                <a:rPr lang="en-US" altLang="ja-JP" dirty="0">
                  <a:solidFill>
                    <a:schemeClr val="tx1"/>
                  </a:solidFill>
                </a:rPr>
                <a:t>()</a:t>
              </a:r>
            </a:p>
          </p:txBody>
        </p:sp>
        <p:sp>
          <p:nvSpPr>
            <p:cNvPr id="6" name="正方形/長方形 5">
              <a:extLst>
                <a:ext uri="{FF2B5EF4-FFF2-40B4-BE49-F238E27FC236}">
                  <a16:creationId xmlns:a16="http://schemas.microsoft.com/office/drawing/2014/main" id="{8C07CE12-6940-487A-9203-778973FCB1EA}"/>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dirty="0">
                <a:solidFill>
                  <a:schemeClr val="tx1"/>
                </a:solidFill>
              </a:endParaRPr>
            </a:p>
          </p:txBody>
        </p:sp>
      </p:grpSp>
      <p:pic>
        <p:nvPicPr>
          <p:cNvPr id="10" name="コンテンツ プレースホルダー 9">
            <a:extLst>
              <a:ext uri="{FF2B5EF4-FFF2-40B4-BE49-F238E27FC236}">
                <a16:creationId xmlns:a16="http://schemas.microsoft.com/office/drawing/2014/main" id="{04CFCED7-77EB-481C-BA70-A27AF4F1B2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3393" y="741271"/>
            <a:ext cx="5305425" cy="5314950"/>
          </a:xfrm>
        </p:spPr>
      </p:pic>
    </p:spTree>
    <p:extLst>
      <p:ext uri="{BB962C8B-B14F-4D97-AF65-F5344CB8AC3E}">
        <p14:creationId xmlns:p14="http://schemas.microsoft.com/office/powerpoint/2010/main" val="1432546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587959F-8BAE-441B-8A3D-002303FDF54E}"/>
              </a:ext>
            </a:extLst>
          </p:cNvPr>
          <p:cNvSpPr>
            <a:spLocks noGrp="1"/>
          </p:cNvSpPr>
          <p:nvPr>
            <p:ph type="title"/>
          </p:nvPr>
        </p:nvSpPr>
        <p:spPr/>
        <p:txBody>
          <a:bodyPr/>
          <a:lstStyle/>
          <a:p>
            <a:r>
              <a:rPr lang="ja-JP" altLang="en-US" dirty="0"/>
              <a:t>③</a:t>
            </a:r>
            <a:r>
              <a:rPr lang="en-US" altLang="ja-JP" dirty="0"/>
              <a:t>MNIST</a:t>
            </a:r>
            <a:r>
              <a:rPr lang="ja-JP" altLang="en-US" dirty="0"/>
              <a:t>データセットへにアクセス</a:t>
            </a:r>
            <a:endParaRPr kumimoji="1" lang="ja-JP" altLang="en-US" dirty="0"/>
          </a:p>
        </p:txBody>
      </p:sp>
      <p:sp>
        <p:nvSpPr>
          <p:cNvPr id="5" name="テキスト プレースホルダー 4">
            <a:extLst>
              <a:ext uri="{FF2B5EF4-FFF2-40B4-BE49-F238E27FC236}">
                <a16:creationId xmlns:a16="http://schemas.microsoft.com/office/drawing/2014/main" id="{F627BB0C-3558-4EDD-B561-C765C7D6174C}"/>
              </a:ext>
            </a:extLst>
          </p:cNvPr>
          <p:cNvSpPr>
            <a:spLocks noGrp="1"/>
          </p:cNvSpPr>
          <p:nvPr>
            <p:ph type="body" idx="1"/>
          </p:nvPr>
        </p:nvSpPr>
        <p:spPr/>
        <p:txBody>
          <a:bodyPr/>
          <a:lstStyle/>
          <a:p>
            <a:r>
              <a:rPr kumimoji="1" lang="en-US" altLang="ja-JP" dirty="0"/>
              <a:t>PYTORCH</a:t>
            </a:r>
            <a:r>
              <a:rPr kumimoji="1" lang="ja-JP" altLang="en-US" dirty="0"/>
              <a:t>初心者ハンズオン</a:t>
            </a:r>
          </a:p>
        </p:txBody>
      </p:sp>
    </p:spTree>
    <p:extLst>
      <p:ext uri="{BB962C8B-B14F-4D97-AF65-F5344CB8AC3E}">
        <p14:creationId xmlns:p14="http://schemas.microsoft.com/office/powerpoint/2010/main" val="746152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04DDF-2690-4C30-8B3D-52BD5E10AC50}"/>
              </a:ext>
            </a:extLst>
          </p:cNvPr>
          <p:cNvSpPr>
            <a:spLocks noGrp="1"/>
          </p:cNvSpPr>
          <p:nvPr>
            <p:ph type="title"/>
          </p:nvPr>
        </p:nvSpPr>
        <p:spPr/>
        <p:txBody>
          <a:bodyPr>
            <a:normAutofit fontScale="90000"/>
          </a:bodyPr>
          <a:lstStyle/>
          <a:p>
            <a:r>
              <a:rPr kumimoji="1" lang="en-US" altLang="ja-JP" dirty="0"/>
              <a:t>MNIST: The MNIST DATABASE of handwritten digits</a:t>
            </a:r>
            <a:endParaRPr kumimoji="1" lang="ja-JP" altLang="en-US" dirty="0"/>
          </a:p>
        </p:txBody>
      </p:sp>
      <p:sp>
        <p:nvSpPr>
          <p:cNvPr id="6" name="コンテンツ プレースホルダー 5">
            <a:extLst>
              <a:ext uri="{FF2B5EF4-FFF2-40B4-BE49-F238E27FC236}">
                <a16:creationId xmlns:a16="http://schemas.microsoft.com/office/drawing/2014/main" id="{E6042ABD-102E-4B21-BA83-ADC43CCB259A}"/>
              </a:ext>
            </a:extLst>
          </p:cNvPr>
          <p:cNvSpPr>
            <a:spLocks noGrp="1"/>
          </p:cNvSpPr>
          <p:nvPr>
            <p:ph sz="half" idx="1"/>
          </p:nvPr>
        </p:nvSpPr>
        <p:spPr/>
        <p:txBody>
          <a:bodyPr>
            <a:normAutofit/>
          </a:bodyPr>
          <a:lstStyle/>
          <a:p>
            <a:r>
              <a:rPr kumimoji="1" lang="ja-JP" altLang="en-US" sz="2000" dirty="0"/>
              <a:t>手書き数字画像群</a:t>
            </a:r>
            <a:endParaRPr kumimoji="1" lang="en-US" altLang="ja-JP" sz="2000" dirty="0"/>
          </a:p>
          <a:p>
            <a:r>
              <a:rPr lang="ja-JP" altLang="en-US" sz="2000" dirty="0"/>
              <a:t>機械学習のテストデータとしてよく利用される</a:t>
            </a:r>
            <a:endParaRPr lang="en-US" altLang="ja-JP" sz="2000" dirty="0"/>
          </a:p>
          <a:p>
            <a:r>
              <a:rPr kumimoji="1" lang="ja-JP" altLang="en-US" sz="2000" dirty="0"/>
              <a:t>内容</a:t>
            </a:r>
            <a:endParaRPr kumimoji="1" lang="en-US" altLang="ja-JP" sz="2000" dirty="0"/>
          </a:p>
          <a:p>
            <a:pPr lvl="1"/>
            <a:r>
              <a:rPr kumimoji="1" lang="ja-JP" altLang="en-US" sz="1800" dirty="0"/>
              <a:t>画像サイズ：</a:t>
            </a:r>
            <a:r>
              <a:rPr kumimoji="1" lang="en-US" altLang="ja-JP" sz="1800" dirty="0"/>
              <a:t>28x28</a:t>
            </a:r>
          </a:p>
          <a:p>
            <a:pPr lvl="1"/>
            <a:r>
              <a:rPr lang="ja-JP" altLang="en-US" sz="1800" dirty="0"/>
              <a:t>サンプル数：</a:t>
            </a:r>
            <a:r>
              <a:rPr lang="en-US" altLang="ja-JP" sz="1800" dirty="0"/>
              <a:t>70,000</a:t>
            </a:r>
          </a:p>
          <a:p>
            <a:pPr lvl="2"/>
            <a:r>
              <a:rPr lang="ja-JP" altLang="en-US" sz="1600" dirty="0"/>
              <a:t>訓練用：</a:t>
            </a:r>
            <a:r>
              <a:rPr lang="en-US" altLang="ja-JP" sz="1600" dirty="0"/>
              <a:t>60,000</a:t>
            </a:r>
          </a:p>
          <a:p>
            <a:pPr lvl="2"/>
            <a:r>
              <a:rPr kumimoji="1" lang="ja-JP" altLang="en-US" sz="1600" dirty="0"/>
              <a:t>確認用：</a:t>
            </a:r>
            <a:r>
              <a:rPr kumimoji="1" lang="en-US" altLang="ja-JP" sz="1600" dirty="0"/>
              <a:t>10,000</a:t>
            </a:r>
          </a:p>
        </p:txBody>
      </p:sp>
      <p:pic>
        <p:nvPicPr>
          <p:cNvPr id="16" name="コンテンツ プレースホルダー 15">
            <a:extLst>
              <a:ext uri="{FF2B5EF4-FFF2-40B4-BE49-F238E27FC236}">
                <a16:creationId xmlns:a16="http://schemas.microsoft.com/office/drawing/2014/main" id="{D03F7557-B59A-4DCC-8082-64F13E36875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65206" y="584200"/>
            <a:ext cx="2489200" cy="2489200"/>
          </a:xfrm>
        </p:spPr>
      </p:pic>
      <p:sp>
        <p:nvSpPr>
          <p:cNvPr id="14" name="コンテンツ プレースホルダー 6">
            <a:extLst>
              <a:ext uri="{FF2B5EF4-FFF2-40B4-BE49-F238E27FC236}">
                <a16:creationId xmlns:a16="http://schemas.microsoft.com/office/drawing/2014/main" id="{B58BFF67-0B76-4B29-A2FC-35951066D8D8}"/>
              </a:ext>
            </a:extLst>
          </p:cNvPr>
          <p:cNvSpPr txBox="1">
            <a:spLocks/>
          </p:cNvSpPr>
          <p:nvPr/>
        </p:nvSpPr>
        <p:spPr>
          <a:xfrm>
            <a:off x="6172200" y="3429000"/>
            <a:ext cx="4875211" cy="24886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a:lstStyle>
          <a:p>
            <a:endParaRPr lang="ja-JP" altLang="en-US" dirty="0"/>
          </a:p>
        </p:txBody>
      </p:sp>
      <p:pic>
        <p:nvPicPr>
          <p:cNvPr id="18" name="図 17">
            <a:extLst>
              <a:ext uri="{FF2B5EF4-FFF2-40B4-BE49-F238E27FC236}">
                <a16:creationId xmlns:a16="http://schemas.microsoft.com/office/drawing/2014/main" id="{0C6B9B50-D338-47EA-AF2B-43E9E762C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581" y="3468535"/>
            <a:ext cx="3324447" cy="2493335"/>
          </a:xfrm>
          <a:prstGeom prst="rect">
            <a:avLst/>
          </a:prstGeom>
        </p:spPr>
      </p:pic>
    </p:spTree>
    <p:extLst>
      <p:ext uri="{BB962C8B-B14F-4D97-AF65-F5344CB8AC3E}">
        <p14:creationId xmlns:p14="http://schemas.microsoft.com/office/powerpoint/2010/main" val="3206934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48BDC-72C2-441A-9553-B502D58ABE7A}"/>
              </a:ext>
            </a:extLst>
          </p:cNvPr>
          <p:cNvSpPr>
            <a:spLocks noGrp="1"/>
          </p:cNvSpPr>
          <p:nvPr>
            <p:ph type="title"/>
          </p:nvPr>
        </p:nvSpPr>
        <p:spPr/>
        <p:txBody>
          <a:bodyPr>
            <a:normAutofit fontScale="90000"/>
          </a:bodyPr>
          <a:lstStyle/>
          <a:p>
            <a:r>
              <a:rPr kumimoji="1" lang="en-US" altLang="ja-JP" dirty="0"/>
              <a:t>Python</a:t>
            </a:r>
            <a:r>
              <a:rPr kumimoji="1" lang="ja-JP" altLang="en-US" dirty="0"/>
              <a:t>の深層学習</a:t>
            </a:r>
            <a:r>
              <a:rPr kumimoji="1" lang="en-US" altLang="ja-JP" dirty="0"/>
              <a:t>3</a:t>
            </a:r>
            <a:r>
              <a:rPr kumimoji="1" lang="ja-JP" altLang="en-US" dirty="0"/>
              <a:t>大ライブラリ・フレームワーク</a:t>
            </a:r>
          </a:p>
        </p:txBody>
      </p:sp>
      <p:sp>
        <p:nvSpPr>
          <p:cNvPr id="4" name="テキスト プレースホルダー 3">
            <a:extLst>
              <a:ext uri="{FF2B5EF4-FFF2-40B4-BE49-F238E27FC236}">
                <a16:creationId xmlns:a16="http://schemas.microsoft.com/office/drawing/2014/main" id="{C2E3DA1C-9509-4F32-BC03-D02C649EC2DE}"/>
              </a:ext>
            </a:extLst>
          </p:cNvPr>
          <p:cNvSpPr>
            <a:spLocks noGrp="1"/>
          </p:cNvSpPr>
          <p:nvPr>
            <p:ph type="body" sz="half" idx="15"/>
          </p:nvPr>
        </p:nvSpPr>
        <p:spPr>
          <a:xfrm>
            <a:off x="1127918" y="1372115"/>
            <a:ext cx="3208735" cy="4680001"/>
          </a:xfrm>
        </p:spPr>
        <p:txBody>
          <a:bodyPr>
            <a:normAutofit/>
          </a:bodyPr>
          <a:lstStyle/>
          <a:p>
            <a:r>
              <a:rPr kumimoji="1" lang="en-US" altLang="ja-JP" b="1" dirty="0"/>
              <a:t>Google</a:t>
            </a:r>
            <a:r>
              <a:rPr kumimoji="1" lang="ja-JP" altLang="en-US" b="1" dirty="0"/>
              <a:t>製</a:t>
            </a:r>
            <a:r>
              <a:rPr kumimoji="1" lang="en-US" altLang="ja-JP" b="1" dirty="0"/>
              <a:t>OSS</a:t>
            </a:r>
          </a:p>
          <a:p>
            <a:r>
              <a:rPr lang="ja-JP" altLang="en-US" b="1" dirty="0"/>
              <a:t>特徴：</a:t>
            </a:r>
            <a:r>
              <a:rPr lang="en-US" altLang="ja-JP" dirty="0"/>
              <a:t>Define and Run</a:t>
            </a:r>
          </a:p>
          <a:p>
            <a:r>
              <a:rPr kumimoji="1" lang="ja-JP" altLang="en-US" b="1" dirty="0"/>
              <a:t>メリット</a:t>
            </a:r>
            <a:endParaRPr kumimoji="1" lang="en-US" altLang="ja-JP" b="1" dirty="0"/>
          </a:p>
          <a:p>
            <a:r>
              <a:rPr lang="ja-JP" altLang="en-US" dirty="0"/>
              <a:t>コミュニティが巨大</a:t>
            </a:r>
            <a:endParaRPr lang="en-US" altLang="ja-JP" dirty="0"/>
          </a:p>
          <a:p>
            <a:r>
              <a:rPr lang="ja-JP" altLang="en-US" dirty="0"/>
              <a:t>ベクトル演算ライブラリなので多用途</a:t>
            </a:r>
            <a:endParaRPr lang="en-US" altLang="ja-JP" dirty="0"/>
          </a:p>
          <a:p>
            <a:r>
              <a:rPr lang="ja-JP" altLang="en-US" dirty="0"/>
              <a:t>ライブラリなので低レベル処理が可能</a:t>
            </a:r>
            <a:endParaRPr kumimoji="1" lang="en-US" altLang="ja-JP" dirty="0"/>
          </a:p>
          <a:p>
            <a:r>
              <a:rPr lang="ja-JP" altLang="en-US" b="1" dirty="0"/>
              <a:t>デメリット</a:t>
            </a:r>
            <a:endParaRPr lang="en-US" altLang="ja-JP" b="1" dirty="0"/>
          </a:p>
          <a:p>
            <a:r>
              <a:rPr kumimoji="1" lang="ja-JP" altLang="en-US" dirty="0"/>
              <a:t>ベクトル演算の手実装は面倒すぎる</a:t>
            </a:r>
            <a:endParaRPr kumimoji="1" lang="en-US" altLang="ja-JP" dirty="0"/>
          </a:p>
          <a:p>
            <a:r>
              <a:rPr kumimoji="1" lang="ja-JP" altLang="en-US" dirty="0"/>
              <a:t>ドキュメントが</a:t>
            </a:r>
            <a:r>
              <a:rPr lang="ja-JP" altLang="en-US" dirty="0"/>
              <a:t>整備されておらず、コード読めというコメントが書いてある</a:t>
            </a:r>
            <a:endParaRPr kumimoji="1" lang="en-US" altLang="ja-JP" dirty="0"/>
          </a:p>
          <a:p>
            <a:endParaRPr kumimoji="1" lang="en-US" altLang="ja-JP" dirty="0"/>
          </a:p>
          <a:p>
            <a:r>
              <a:rPr kumimoji="1" lang="ja-JP" altLang="en-US" dirty="0"/>
              <a:t>使用者のレベル次第で化ける</a:t>
            </a:r>
          </a:p>
        </p:txBody>
      </p:sp>
      <p:sp>
        <p:nvSpPr>
          <p:cNvPr id="6" name="テキスト プレースホルダー 5">
            <a:extLst>
              <a:ext uri="{FF2B5EF4-FFF2-40B4-BE49-F238E27FC236}">
                <a16:creationId xmlns:a16="http://schemas.microsoft.com/office/drawing/2014/main" id="{389E7DE9-84C5-440E-ABCA-13DE296E9D36}"/>
              </a:ext>
            </a:extLst>
          </p:cNvPr>
          <p:cNvSpPr>
            <a:spLocks noGrp="1"/>
          </p:cNvSpPr>
          <p:nvPr>
            <p:ph type="body" sz="half" idx="16"/>
          </p:nvPr>
        </p:nvSpPr>
        <p:spPr/>
        <p:txBody>
          <a:bodyPr/>
          <a:lstStyle/>
          <a:p>
            <a:r>
              <a:rPr kumimoji="1" lang="en-US" altLang="ja-JP" b="1" dirty="0"/>
              <a:t>Facebook</a:t>
            </a:r>
            <a:r>
              <a:rPr kumimoji="1" lang="ja-JP" altLang="en-US" b="1" dirty="0"/>
              <a:t>製</a:t>
            </a:r>
            <a:r>
              <a:rPr kumimoji="1" lang="en-US" altLang="ja-JP" b="1" dirty="0"/>
              <a:t>OSS</a:t>
            </a:r>
          </a:p>
          <a:p>
            <a:r>
              <a:rPr lang="ja-JP" altLang="en-US" b="1" dirty="0"/>
              <a:t>特徴：</a:t>
            </a:r>
            <a:r>
              <a:rPr lang="en-US" altLang="ja-JP" dirty="0"/>
              <a:t> Define by Run</a:t>
            </a:r>
            <a:endParaRPr kumimoji="1" lang="en-US" altLang="ja-JP" b="1" dirty="0"/>
          </a:p>
          <a:p>
            <a:r>
              <a:rPr kumimoji="1" lang="ja-JP" altLang="en-US" b="1" dirty="0"/>
              <a:t>メリット</a:t>
            </a:r>
            <a:endParaRPr kumimoji="1" lang="en-US" altLang="ja-JP" b="1" dirty="0"/>
          </a:p>
          <a:p>
            <a:r>
              <a:rPr lang="ja-JP" altLang="en-US" dirty="0"/>
              <a:t>コミュニティはそこそこ巨大。</a:t>
            </a:r>
            <a:endParaRPr lang="en-US" altLang="ja-JP" dirty="0"/>
          </a:p>
          <a:p>
            <a:endParaRPr kumimoji="1" lang="en-US" altLang="ja-JP" dirty="0"/>
          </a:p>
          <a:p>
            <a:r>
              <a:rPr kumimoji="1" lang="ja-JP" altLang="en-US" b="1" dirty="0"/>
              <a:t>デメリット</a:t>
            </a:r>
            <a:endParaRPr kumimoji="1" lang="en-US" altLang="ja-JP" b="1" dirty="0"/>
          </a:p>
          <a:p>
            <a:r>
              <a:rPr lang="ja-JP" altLang="en-US" dirty="0"/>
              <a:t>日本語のドキュメントが少ない</a:t>
            </a:r>
            <a:endParaRPr lang="en-US" altLang="ja-JP" dirty="0"/>
          </a:p>
          <a:p>
            <a:endParaRPr lang="en-US" altLang="ja-JP" dirty="0"/>
          </a:p>
          <a:p>
            <a:endParaRPr lang="en-US" altLang="ja-JP" dirty="0"/>
          </a:p>
          <a:p>
            <a:r>
              <a:rPr kumimoji="1" lang="en-US" altLang="ja-JP" dirty="0"/>
              <a:t>Chainer</a:t>
            </a:r>
            <a:r>
              <a:rPr kumimoji="1" lang="ja-JP" altLang="en-US" dirty="0"/>
              <a:t>の</a:t>
            </a:r>
            <a:r>
              <a:rPr kumimoji="1" lang="en-US" altLang="ja-JP" dirty="0"/>
              <a:t>Fork</a:t>
            </a:r>
            <a:r>
              <a:rPr lang="ja-JP" altLang="en-US" dirty="0"/>
              <a:t>ではあるが、本家</a:t>
            </a:r>
            <a:r>
              <a:rPr kumimoji="1" lang="ja-JP" altLang="en-US" dirty="0"/>
              <a:t>ほど天国じゃないが、</a:t>
            </a:r>
            <a:r>
              <a:rPr kumimoji="1" lang="en-US" altLang="ja-JP" dirty="0"/>
              <a:t>TF</a:t>
            </a:r>
            <a:r>
              <a:rPr kumimoji="1" lang="ja-JP" altLang="en-US" dirty="0"/>
              <a:t>ほど地獄じゃない</a:t>
            </a:r>
            <a:endParaRPr kumimoji="1" lang="en-US" altLang="ja-JP" dirty="0"/>
          </a:p>
        </p:txBody>
      </p:sp>
      <p:sp>
        <p:nvSpPr>
          <p:cNvPr id="8" name="テキスト プレースホルダー 7">
            <a:extLst>
              <a:ext uri="{FF2B5EF4-FFF2-40B4-BE49-F238E27FC236}">
                <a16:creationId xmlns:a16="http://schemas.microsoft.com/office/drawing/2014/main" id="{F966C6A9-B86E-4927-AAA9-3ABFEF5BAB47}"/>
              </a:ext>
            </a:extLst>
          </p:cNvPr>
          <p:cNvSpPr>
            <a:spLocks noGrp="1"/>
          </p:cNvSpPr>
          <p:nvPr>
            <p:ph type="body" sz="half" idx="17"/>
          </p:nvPr>
        </p:nvSpPr>
        <p:spPr/>
        <p:txBody>
          <a:bodyPr>
            <a:normAutofit/>
          </a:bodyPr>
          <a:lstStyle/>
          <a:p>
            <a:endParaRPr kumimoji="1" lang="en-US" altLang="ja-JP" b="1" dirty="0"/>
          </a:p>
          <a:p>
            <a:r>
              <a:rPr kumimoji="1" lang="ja-JP" altLang="en-US" b="1" dirty="0"/>
              <a:t>特徴：バックエンド型</a:t>
            </a:r>
            <a:endParaRPr kumimoji="1" lang="en-US" altLang="ja-JP" b="1" dirty="0"/>
          </a:p>
          <a:p>
            <a:r>
              <a:rPr kumimoji="1" lang="ja-JP" altLang="en-US" b="1" dirty="0"/>
              <a:t>メリット</a:t>
            </a:r>
            <a:endParaRPr kumimoji="1" lang="en-US" altLang="ja-JP" b="1" dirty="0"/>
          </a:p>
          <a:p>
            <a:r>
              <a:rPr kumimoji="1" lang="ja-JP" altLang="en-US" dirty="0"/>
              <a:t>コードが非常に</a:t>
            </a:r>
            <a:r>
              <a:rPr lang="ja-JP" altLang="en-US" dirty="0"/>
              <a:t>簡便</a:t>
            </a:r>
            <a:endParaRPr lang="en-US" altLang="ja-JP" dirty="0"/>
          </a:p>
          <a:p>
            <a:r>
              <a:rPr lang="ja-JP" altLang="en-US" dirty="0"/>
              <a:t>パラメータが不明の状態でもとりあえず動かせる</a:t>
            </a:r>
            <a:endParaRPr kumimoji="1" lang="en-US" altLang="ja-JP" dirty="0"/>
          </a:p>
          <a:p>
            <a:r>
              <a:rPr kumimoji="1" lang="ja-JP" altLang="en-US" b="1" dirty="0"/>
              <a:t>デメリット</a:t>
            </a:r>
            <a:endParaRPr kumimoji="1" lang="en-US" altLang="ja-JP" b="1" dirty="0"/>
          </a:p>
          <a:p>
            <a:r>
              <a:rPr lang="ja-JP" altLang="en-US" dirty="0"/>
              <a:t>処理内容がバックエンドに依存</a:t>
            </a:r>
            <a:endParaRPr lang="en-US" altLang="ja-JP" dirty="0"/>
          </a:p>
          <a:p>
            <a:r>
              <a:rPr kumimoji="1" lang="ja-JP" altLang="en-US" dirty="0"/>
              <a:t>オリジナル実装は面倒</a:t>
            </a:r>
            <a:endParaRPr kumimoji="1" lang="en-US" altLang="ja-JP" dirty="0"/>
          </a:p>
          <a:p>
            <a:endParaRPr lang="en-US" altLang="ja-JP" dirty="0"/>
          </a:p>
          <a:p>
            <a:r>
              <a:rPr lang="ja-JP" altLang="en-US" dirty="0"/>
              <a:t>非プログラマでもつまづきにくく、とっつきやすい。しかし、柔軟性に乏しく、サンプル実装程度にしか使われない。</a:t>
            </a:r>
            <a:endParaRPr kumimoji="1" lang="en-US" altLang="ja-JP" dirty="0"/>
          </a:p>
        </p:txBody>
      </p:sp>
      <p:pic>
        <p:nvPicPr>
          <p:cNvPr id="10" name="図 9">
            <a:extLst>
              <a:ext uri="{FF2B5EF4-FFF2-40B4-BE49-F238E27FC236}">
                <a16:creationId xmlns:a16="http://schemas.microsoft.com/office/drawing/2014/main" id="{BE71D37D-2F24-47CE-8727-EDE63A893A7A}"/>
              </a:ext>
            </a:extLst>
          </p:cNvPr>
          <p:cNvPicPr>
            <a:picLocks noChangeAspect="1"/>
          </p:cNvPicPr>
          <p:nvPr/>
        </p:nvPicPr>
        <p:blipFill rotWithShape="1">
          <a:blip r:embed="rId2">
            <a:extLst>
              <a:ext uri="{28A0092B-C50C-407E-A947-70E740481C1C}">
                <a14:useLocalDpi xmlns:a14="http://schemas.microsoft.com/office/drawing/2010/main" val="0"/>
              </a:ext>
            </a:extLst>
          </a:blip>
          <a:srcRect l="-1473" t="35671" r="19141" b="36932"/>
          <a:stretch/>
        </p:blipFill>
        <p:spPr>
          <a:xfrm>
            <a:off x="988118" y="624411"/>
            <a:ext cx="3184385" cy="596058"/>
          </a:xfrm>
          <a:prstGeom prst="rect">
            <a:avLst/>
          </a:prstGeom>
        </p:spPr>
      </p:pic>
      <p:pic>
        <p:nvPicPr>
          <p:cNvPr id="14" name="図 13">
            <a:extLst>
              <a:ext uri="{FF2B5EF4-FFF2-40B4-BE49-F238E27FC236}">
                <a16:creationId xmlns:a16="http://schemas.microsoft.com/office/drawing/2014/main" id="{F00A14D7-C530-4C68-8CA8-9DF2EB72E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389" y="624411"/>
            <a:ext cx="2852165" cy="596058"/>
          </a:xfrm>
          <a:prstGeom prst="rect">
            <a:avLst/>
          </a:prstGeom>
        </p:spPr>
      </p:pic>
      <p:pic>
        <p:nvPicPr>
          <p:cNvPr id="21" name="図 20">
            <a:extLst>
              <a:ext uri="{FF2B5EF4-FFF2-40B4-BE49-F238E27FC236}">
                <a16:creationId xmlns:a16="http://schemas.microsoft.com/office/drawing/2014/main" id="{78F03338-804F-4537-BB70-2B725D9212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2440" y="535725"/>
            <a:ext cx="2667000" cy="773430"/>
          </a:xfrm>
          <a:prstGeom prst="rect">
            <a:avLst/>
          </a:prstGeom>
        </p:spPr>
      </p:pic>
    </p:spTree>
    <p:extLst>
      <p:ext uri="{BB962C8B-B14F-4D97-AF65-F5344CB8AC3E}">
        <p14:creationId xmlns:p14="http://schemas.microsoft.com/office/powerpoint/2010/main" val="423690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kumimoji="1" lang="en-US" altLang="ja-JP" dirty="0" err="1"/>
              <a:t>Mnist</a:t>
            </a:r>
            <a:r>
              <a:rPr kumimoji="1" lang="ja-JP" altLang="en-US" dirty="0"/>
              <a:t>データセットを読み込む</a:t>
            </a:r>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p:txBody>
          <a:bodyPr>
            <a:normAutofit/>
          </a:bodyPr>
          <a:lstStyle/>
          <a:p>
            <a:r>
              <a:rPr lang="ja-JP" altLang="en-US" sz="2000" dirty="0"/>
              <a:t>基本は</a:t>
            </a:r>
            <a:r>
              <a:rPr lang="en-US" altLang="ja-JP" sz="2000" dirty="0" err="1"/>
              <a:t>gz</a:t>
            </a:r>
            <a:r>
              <a:rPr lang="ja-JP" altLang="en-US" sz="2000" dirty="0"/>
              <a:t>形式のデータ</a:t>
            </a:r>
            <a:endParaRPr lang="en-US" altLang="ja-JP" sz="2000" dirty="0"/>
          </a:p>
          <a:p>
            <a:pPr lvl="1"/>
            <a:r>
              <a:rPr lang="en-US" altLang="ja-JP" sz="1800" dirty="0"/>
              <a:t>Pickle</a:t>
            </a:r>
            <a:r>
              <a:rPr lang="ja-JP" altLang="en-US" sz="1800" dirty="0"/>
              <a:t>形式での利用が非常にメンドクサイ。スクラッチ勢は頑張ってください。</a:t>
            </a:r>
            <a:endParaRPr lang="en-US" altLang="ja-JP" sz="1800" dirty="0"/>
          </a:p>
          <a:p>
            <a:pPr lvl="1"/>
            <a:r>
              <a:rPr lang="ja-JP" altLang="en-US" sz="1800" dirty="0"/>
              <a:t>今回は</a:t>
            </a:r>
            <a:r>
              <a:rPr lang="en-US" altLang="ja-JP" sz="1800" dirty="0" err="1"/>
              <a:t>PyTorch</a:t>
            </a:r>
            <a:r>
              <a:rPr lang="ja-JP" altLang="en-US" sz="1800" dirty="0"/>
              <a:t>が公開している加工済みデータを使うことにします。</a:t>
            </a:r>
            <a:endParaRPr lang="en-US" altLang="ja-JP" sz="1800" dirty="0"/>
          </a:p>
        </p:txBody>
      </p:sp>
      <p:grpSp>
        <p:nvGrpSpPr>
          <p:cNvPr id="8" name="グループ化 7">
            <a:extLst>
              <a:ext uri="{FF2B5EF4-FFF2-40B4-BE49-F238E27FC236}">
                <a16:creationId xmlns:a16="http://schemas.microsoft.com/office/drawing/2014/main" id="{F18755A5-4503-4C19-8959-AC2E2286317B}"/>
              </a:ext>
            </a:extLst>
          </p:cNvPr>
          <p:cNvGrpSpPr/>
          <p:nvPr/>
        </p:nvGrpSpPr>
        <p:grpSpPr>
          <a:xfrm>
            <a:off x="1141411" y="2081790"/>
            <a:ext cx="9906000" cy="1086707"/>
            <a:chOff x="1141411" y="3866080"/>
            <a:chExt cx="9906000" cy="1041711"/>
          </a:xfrm>
        </p:grpSpPr>
        <p:sp>
          <p:nvSpPr>
            <p:cNvPr id="9" name="正方形/長方形 8">
              <a:extLst>
                <a:ext uri="{FF2B5EF4-FFF2-40B4-BE49-F238E27FC236}">
                  <a16:creationId xmlns:a16="http://schemas.microsoft.com/office/drawing/2014/main" id="{420F3BF8-0201-4CDB-A2DF-C512DBAAA7B7}"/>
                </a:ext>
              </a:extLst>
            </p:cNvPr>
            <p:cNvSpPr/>
            <p:nvPr/>
          </p:nvSpPr>
          <p:spPr>
            <a:xfrm>
              <a:off x="1141412" y="4208151"/>
              <a:ext cx="9905999" cy="3450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altLang="ja-JP" dirty="0">
                  <a:solidFill>
                    <a:schemeClr val="tx1"/>
                  </a:solidFill>
                </a:rPr>
                <a:t> preprocess = tv.transforms.Compose([tv.transforms.ToTensor()])</a:t>
              </a:r>
            </a:p>
          </p:txBody>
        </p:sp>
        <p:sp>
          <p:nvSpPr>
            <p:cNvPr id="10" name="正方形/長方形 9">
              <a:extLst>
                <a:ext uri="{FF2B5EF4-FFF2-40B4-BE49-F238E27FC236}">
                  <a16:creationId xmlns:a16="http://schemas.microsoft.com/office/drawing/2014/main" id="{61595A52-3461-4CAC-BBBA-52435FC78102}"/>
                </a:ext>
              </a:extLst>
            </p:cNvPr>
            <p:cNvSpPr/>
            <p:nvPr/>
          </p:nvSpPr>
          <p:spPr>
            <a:xfrm>
              <a:off x="1141412" y="3866080"/>
              <a:ext cx="9905999" cy="345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前処理の定義</a:t>
              </a:r>
              <a:endParaRPr lang="en-US" altLang="ja-JP" dirty="0">
                <a:solidFill>
                  <a:schemeClr val="tx1"/>
                </a:solidFill>
              </a:endParaRPr>
            </a:p>
          </p:txBody>
        </p:sp>
        <p:sp>
          <p:nvSpPr>
            <p:cNvPr id="15" name="正方形/長方形 14">
              <a:extLst>
                <a:ext uri="{FF2B5EF4-FFF2-40B4-BE49-F238E27FC236}">
                  <a16:creationId xmlns:a16="http://schemas.microsoft.com/office/drawing/2014/main" id="{9AA21875-327D-4000-AC62-D0A4EBB630E7}"/>
                </a:ext>
              </a:extLst>
            </p:cNvPr>
            <p:cNvSpPr/>
            <p:nvPr/>
          </p:nvSpPr>
          <p:spPr>
            <a:xfrm>
              <a:off x="1141411" y="4562697"/>
              <a:ext cx="9905999" cy="345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※VGG</a:t>
              </a:r>
              <a:r>
                <a:rPr lang="ja-JP" altLang="en-US" dirty="0">
                  <a:solidFill>
                    <a:schemeClr val="tx1"/>
                  </a:solidFill>
                </a:rPr>
                <a:t>と違って特にドキュメントに記載がなかったためテンソル化のみ</a:t>
              </a:r>
              <a:endParaRPr lang="en-US" altLang="ja-JP" dirty="0">
                <a:solidFill>
                  <a:schemeClr val="tx1"/>
                </a:solidFill>
              </a:endParaRPr>
            </a:p>
          </p:txBody>
        </p:sp>
      </p:grpSp>
      <p:grpSp>
        <p:nvGrpSpPr>
          <p:cNvPr id="23" name="グループ化 22">
            <a:extLst>
              <a:ext uri="{FF2B5EF4-FFF2-40B4-BE49-F238E27FC236}">
                <a16:creationId xmlns:a16="http://schemas.microsoft.com/office/drawing/2014/main" id="{DB90F8C9-65AD-41E6-9BD6-A69E8C210D1C}"/>
              </a:ext>
            </a:extLst>
          </p:cNvPr>
          <p:cNvGrpSpPr/>
          <p:nvPr/>
        </p:nvGrpSpPr>
        <p:grpSpPr>
          <a:xfrm>
            <a:off x="6186192" y="3329293"/>
            <a:ext cx="4952998" cy="1814342"/>
            <a:chOff x="1141412" y="3866080"/>
            <a:chExt cx="9905999" cy="2012606"/>
          </a:xfrm>
        </p:grpSpPr>
        <p:sp>
          <p:nvSpPr>
            <p:cNvPr id="24" name="正方形/長方形 23">
              <a:extLst>
                <a:ext uri="{FF2B5EF4-FFF2-40B4-BE49-F238E27FC236}">
                  <a16:creationId xmlns:a16="http://schemas.microsoft.com/office/drawing/2014/main" id="{6EB0DDDF-27F5-4C95-91F3-8554EC32ACEC}"/>
                </a:ext>
              </a:extLst>
            </p:cNvPr>
            <p:cNvSpPr/>
            <p:nvPr/>
          </p:nvSpPr>
          <p:spPr>
            <a:xfrm>
              <a:off x="1141414" y="4258217"/>
              <a:ext cx="9905995" cy="16204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testset</a:t>
              </a:r>
              <a:r>
                <a:rPr lang="en-US" altLang="ja-JP" dirty="0">
                  <a:solidFill>
                    <a:schemeClr val="tx1"/>
                  </a:solidFill>
                </a:rPr>
                <a:t> = </a:t>
              </a:r>
              <a:r>
                <a:rPr lang="en-US" altLang="ja-JP" dirty="0" err="1">
                  <a:solidFill>
                    <a:schemeClr val="tx1"/>
                  </a:solidFill>
                </a:rPr>
                <a:t>tv.datasets.MNIST</a:t>
              </a:r>
              <a:r>
                <a:rPr lang="en-US" altLang="ja-JP" dirty="0">
                  <a:solidFill>
                    <a:schemeClr val="tx1"/>
                  </a:solidFill>
                </a:rPr>
                <a:t>(root='./data', </a:t>
              </a:r>
            </a:p>
            <a:p>
              <a:r>
                <a:rPr lang="en-US" altLang="ja-JP" dirty="0">
                  <a:solidFill>
                    <a:schemeClr val="tx1"/>
                  </a:solidFill>
                </a:rPr>
                <a:t>                                           train=False,</a:t>
              </a:r>
            </a:p>
            <a:p>
              <a:r>
                <a:rPr lang="en-US" altLang="ja-JP" dirty="0">
                  <a:solidFill>
                    <a:schemeClr val="tx1"/>
                  </a:solidFill>
                </a:rPr>
                <a:t>                                           download=True,</a:t>
              </a:r>
            </a:p>
            <a:p>
              <a:r>
                <a:rPr lang="en-US" altLang="ja-JP" dirty="0">
                  <a:solidFill>
                    <a:schemeClr val="tx1"/>
                  </a:solidFill>
                </a:rPr>
                <a:t>                                           transform=preprocess</a:t>
              </a:r>
            </a:p>
            <a:p>
              <a:r>
                <a:rPr lang="en-US" altLang="ja-JP" dirty="0">
                  <a:solidFill>
                    <a:schemeClr val="tx1"/>
                  </a:solidFill>
                </a:rPr>
                <a:t>)</a:t>
              </a:r>
            </a:p>
          </p:txBody>
        </p:sp>
        <p:sp>
          <p:nvSpPr>
            <p:cNvPr id="25" name="正方形/長方形 24">
              <a:extLst>
                <a:ext uri="{FF2B5EF4-FFF2-40B4-BE49-F238E27FC236}">
                  <a16:creationId xmlns:a16="http://schemas.microsoft.com/office/drawing/2014/main" id="{17060B7D-9255-4667-8BED-B5E16ED82C0A}"/>
                </a:ext>
              </a:extLst>
            </p:cNvPr>
            <p:cNvSpPr/>
            <p:nvPr/>
          </p:nvSpPr>
          <p:spPr>
            <a:xfrm>
              <a:off x="1141412" y="3866080"/>
              <a:ext cx="9905999" cy="399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検証データのロード</a:t>
              </a:r>
              <a:endParaRPr lang="en-US" altLang="ja-JP" dirty="0">
                <a:solidFill>
                  <a:schemeClr val="tx1"/>
                </a:solidFill>
              </a:endParaRPr>
            </a:p>
          </p:txBody>
        </p:sp>
      </p:grpSp>
      <p:grpSp>
        <p:nvGrpSpPr>
          <p:cNvPr id="26" name="グループ化 25">
            <a:extLst>
              <a:ext uri="{FF2B5EF4-FFF2-40B4-BE49-F238E27FC236}">
                <a16:creationId xmlns:a16="http://schemas.microsoft.com/office/drawing/2014/main" id="{CCEF4C2C-FFA1-4570-9370-4C5C1C92C7C7}"/>
              </a:ext>
            </a:extLst>
          </p:cNvPr>
          <p:cNvGrpSpPr/>
          <p:nvPr/>
        </p:nvGrpSpPr>
        <p:grpSpPr>
          <a:xfrm>
            <a:off x="1049629" y="3329293"/>
            <a:ext cx="4952999" cy="1814342"/>
            <a:chOff x="1141410" y="3866080"/>
            <a:chExt cx="9906001" cy="2012606"/>
          </a:xfrm>
        </p:grpSpPr>
        <p:sp>
          <p:nvSpPr>
            <p:cNvPr id="27" name="正方形/長方形 26">
              <a:extLst>
                <a:ext uri="{FF2B5EF4-FFF2-40B4-BE49-F238E27FC236}">
                  <a16:creationId xmlns:a16="http://schemas.microsoft.com/office/drawing/2014/main" id="{EFBB7C41-8A84-4F12-B5AD-69A6792130A0}"/>
                </a:ext>
              </a:extLst>
            </p:cNvPr>
            <p:cNvSpPr/>
            <p:nvPr/>
          </p:nvSpPr>
          <p:spPr>
            <a:xfrm>
              <a:off x="1141410" y="4258218"/>
              <a:ext cx="9905995" cy="1620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trainset = </a:t>
              </a:r>
              <a:r>
                <a:rPr lang="en-US" altLang="ja-JP" dirty="0" err="1">
                  <a:solidFill>
                    <a:schemeClr val="tx1"/>
                  </a:solidFill>
                </a:rPr>
                <a:t>tv.datasets.MNIST</a:t>
              </a:r>
              <a:r>
                <a:rPr lang="en-US" altLang="ja-JP" dirty="0">
                  <a:solidFill>
                    <a:schemeClr val="tx1"/>
                  </a:solidFill>
                </a:rPr>
                <a:t>(root='./data', </a:t>
              </a:r>
            </a:p>
            <a:p>
              <a:r>
                <a:rPr lang="en-US" altLang="ja-JP" dirty="0">
                  <a:solidFill>
                    <a:schemeClr val="tx1"/>
                  </a:solidFill>
                </a:rPr>
                <a:t>                                           train=True,</a:t>
              </a:r>
            </a:p>
            <a:p>
              <a:r>
                <a:rPr lang="en-US" altLang="ja-JP" dirty="0">
                  <a:solidFill>
                    <a:schemeClr val="tx1"/>
                  </a:solidFill>
                </a:rPr>
                <a:t>                                           download=True,</a:t>
              </a:r>
            </a:p>
            <a:p>
              <a:r>
                <a:rPr lang="en-US" altLang="ja-JP" dirty="0">
                  <a:solidFill>
                    <a:schemeClr val="tx1"/>
                  </a:solidFill>
                </a:rPr>
                <a:t>                                           transform=preprocess</a:t>
              </a:r>
            </a:p>
            <a:p>
              <a:r>
                <a:rPr lang="en-US" altLang="ja-JP" dirty="0">
                  <a:solidFill>
                    <a:schemeClr val="tx1"/>
                  </a:solidFill>
                </a:rPr>
                <a:t>)</a:t>
              </a:r>
            </a:p>
          </p:txBody>
        </p:sp>
        <p:sp>
          <p:nvSpPr>
            <p:cNvPr id="28" name="正方形/長方形 27">
              <a:extLst>
                <a:ext uri="{FF2B5EF4-FFF2-40B4-BE49-F238E27FC236}">
                  <a16:creationId xmlns:a16="http://schemas.microsoft.com/office/drawing/2014/main" id="{D974AF14-A0C1-4E1F-AD35-B30A56CA25D8}"/>
                </a:ext>
              </a:extLst>
            </p:cNvPr>
            <p:cNvSpPr/>
            <p:nvPr/>
          </p:nvSpPr>
          <p:spPr>
            <a:xfrm>
              <a:off x="1141412" y="3866080"/>
              <a:ext cx="9905999" cy="399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訓練データのロード</a:t>
              </a:r>
              <a:endParaRPr lang="en-US" altLang="ja-JP" dirty="0">
                <a:solidFill>
                  <a:schemeClr val="tx1"/>
                </a:solidFill>
              </a:endParaRPr>
            </a:p>
          </p:txBody>
        </p:sp>
      </p:grpSp>
    </p:spTree>
    <p:extLst>
      <p:ext uri="{BB962C8B-B14F-4D97-AF65-F5344CB8AC3E}">
        <p14:creationId xmlns:p14="http://schemas.microsoft.com/office/powerpoint/2010/main" val="2251541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p:txBody>
          <a:bodyPr>
            <a:normAutofit fontScale="90000"/>
          </a:bodyPr>
          <a:lstStyle/>
          <a:p>
            <a:r>
              <a:rPr kumimoji="1" lang="en-US" altLang="ja-JP" dirty="0"/>
              <a:t>MNIST</a:t>
            </a:r>
            <a:r>
              <a:rPr kumimoji="1" lang="ja-JP" altLang="en-US" dirty="0"/>
              <a:t>データセットの確認</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FBFD06DB-50B9-45A0-87B4-421186A96C35}"/>
              </a:ext>
            </a:extLst>
          </p:cNvPr>
          <p:cNvSpPr>
            <a:spLocks noGrp="1"/>
          </p:cNvSpPr>
          <p:nvPr>
            <p:ph idx="1"/>
          </p:nvPr>
        </p:nvSpPr>
        <p:spPr>
          <a:xfrm>
            <a:off x="821267" y="588960"/>
            <a:ext cx="10549466" cy="5632451"/>
          </a:xfrm>
        </p:spPr>
        <p:txBody>
          <a:bodyPr>
            <a:normAutofit/>
          </a:bodyPr>
          <a:lstStyle/>
          <a:p>
            <a:r>
              <a:rPr lang="ja-JP" altLang="en-US" sz="2000" dirty="0"/>
              <a:t>ロードしたデータセットを確認する。</a:t>
            </a:r>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r>
              <a:rPr lang="ja-JP" altLang="en-US" sz="2000" dirty="0"/>
              <a:t>訓練用データと検証用データは同じ形式で違うデータが入っている</a:t>
            </a:r>
            <a:endParaRPr lang="en-US" altLang="ja-JP" sz="2000" dirty="0"/>
          </a:p>
        </p:txBody>
      </p:sp>
      <p:grpSp>
        <p:nvGrpSpPr>
          <p:cNvPr id="4" name="グループ化 3">
            <a:extLst>
              <a:ext uri="{FF2B5EF4-FFF2-40B4-BE49-F238E27FC236}">
                <a16:creationId xmlns:a16="http://schemas.microsoft.com/office/drawing/2014/main" id="{75093FE7-5557-4307-B3EC-1C8E6722AC8C}"/>
              </a:ext>
            </a:extLst>
          </p:cNvPr>
          <p:cNvGrpSpPr/>
          <p:nvPr/>
        </p:nvGrpSpPr>
        <p:grpSpPr>
          <a:xfrm>
            <a:off x="1142999" y="1012259"/>
            <a:ext cx="9906001" cy="1080740"/>
            <a:chOff x="1141410" y="3866077"/>
            <a:chExt cx="9906001" cy="1244833"/>
          </a:xfrm>
        </p:grpSpPr>
        <p:sp>
          <p:nvSpPr>
            <p:cNvPr id="5" name="正方形/長方形 4">
              <a:extLst>
                <a:ext uri="{FF2B5EF4-FFF2-40B4-BE49-F238E27FC236}">
                  <a16:creationId xmlns:a16="http://schemas.microsoft.com/office/drawing/2014/main" id="{B5947BFD-E0E4-4641-BF1B-5CE13941EC66}"/>
                </a:ext>
              </a:extLst>
            </p:cNvPr>
            <p:cNvSpPr/>
            <p:nvPr/>
          </p:nvSpPr>
          <p:spPr>
            <a:xfrm>
              <a:off x="1141411" y="4276338"/>
              <a:ext cx="9905999" cy="414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type(trainset)</a:t>
              </a:r>
            </a:p>
          </p:txBody>
        </p:sp>
        <p:sp>
          <p:nvSpPr>
            <p:cNvPr id="6" name="正方形/長方形 5">
              <a:extLst>
                <a:ext uri="{FF2B5EF4-FFF2-40B4-BE49-F238E27FC236}">
                  <a16:creationId xmlns:a16="http://schemas.microsoft.com/office/drawing/2014/main" id="{8C07CE12-6940-487A-9203-778973FCB1EA}"/>
                </a:ext>
              </a:extLst>
            </p:cNvPr>
            <p:cNvSpPr/>
            <p:nvPr/>
          </p:nvSpPr>
          <p:spPr>
            <a:xfrm>
              <a:off x="1141412" y="3866077"/>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trainset</a:t>
              </a:r>
              <a:r>
                <a:rPr lang="ja-JP" altLang="en-US" dirty="0">
                  <a:solidFill>
                    <a:schemeClr val="tx1"/>
                  </a:solidFill>
                </a:rPr>
                <a:t>の型確認</a:t>
              </a:r>
              <a:endParaRPr lang="en-US" altLang="ja-JP" dirty="0">
                <a:solidFill>
                  <a:schemeClr val="tx1"/>
                </a:solidFill>
              </a:endParaRPr>
            </a:p>
          </p:txBody>
        </p:sp>
        <p:sp>
          <p:nvSpPr>
            <p:cNvPr id="10" name="正方形/長方形 9">
              <a:extLst>
                <a:ext uri="{FF2B5EF4-FFF2-40B4-BE49-F238E27FC236}">
                  <a16:creationId xmlns:a16="http://schemas.microsoft.com/office/drawing/2014/main" id="{EBE01883-3C91-4E60-B0A8-C6929B8F959A}"/>
                </a:ext>
              </a:extLst>
            </p:cNvPr>
            <p:cNvSpPr/>
            <p:nvPr/>
          </p:nvSpPr>
          <p:spPr>
            <a:xfrm>
              <a:off x="1141410" y="4696250"/>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err="1">
                  <a:solidFill>
                    <a:schemeClr val="tx1"/>
                  </a:solidFill>
                </a:rPr>
                <a:t>torchvision.datasets.mnist.MNIST</a:t>
              </a:r>
              <a:endParaRPr lang="en-US" altLang="ja-JP" dirty="0">
                <a:solidFill>
                  <a:schemeClr val="tx1"/>
                </a:solidFill>
              </a:endParaRPr>
            </a:p>
          </p:txBody>
        </p:sp>
      </p:grpSp>
      <p:grpSp>
        <p:nvGrpSpPr>
          <p:cNvPr id="12" name="グループ化 11">
            <a:extLst>
              <a:ext uri="{FF2B5EF4-FFF2-40B4-BE49-F238E27FC236}">
                <a16:creationId xmlns:a16="http://schemas.microsoft.com/office/drawing/2014/main" id="{E9C2101E-144D-4A8E-9E02-1E6CD0EBD549}"/>
              </a:ext>
            </a:extLst>
          </p:cNvPr>
          <p:cNvGrpSpPr/>
          <p:nvPr/>
        </p:nvGrpSpPr>
        <p:grpSpPr>
          <a:xfrm>
            <a:off x="1141409" y="2141429"/>
            <a:ext cx="9906001" cy="1080524"/>
            <a:chOff x="1141410" y="3866078"/>
            <a:chExt cx="9906001" cy="1244584"/>
          </a:xfrm>
        </p:grpSpPr>
        <p:sp>
          <p:nvSpPr>
            <p:cNvPr id="17" name="正方形/長方形 16">
              <a:extLst>
                <a:ext uri="{FF2B5EF4-FFF2-40B4-BE49-F238E27FC236}">
                  <a16:creationId xmlns:a16="http://schemas.microsoft.com/office/drawing/2014/main" id="{8B64D0EE-6413-4E8F-A9E4-23224C28D26D}"/>
                </a:ext>
              </a:extLst>
            </p:cNvPr>
            <p:cNvSpPr/>
            <p:nvPr/>
          </p:nvSpPr>
          <p:spPr>
            <a:xfrm>
              <a:off x="1141410" y="4276339"/>
              <a:ext cx="9905999" cy="414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len</a:t>
              </a:r>
              <a:r>
                <a:rPr lang="en-US" altLang="ja-JP" dirty="0">
                  <a:solidFill>
                    <a:schemeClr val="tx1"/>
                  </a:solidFill>
                </a:rPr>
                <a:t>(trainset)</a:t>
              </a:r>
            </a:p>
          </p:txBody>
        </p:sp>
        <p:sp>
          <p:nvSpPr>
            <p:cNvPr id="18" name="正方形/長方形 17">
              <a:extLst>
                <a:ext uri="{FF2B5EF4-FFF2-40B4-BE49-F238E27FC236}">
                  <a16:creationId xmlns:a16="http://schemas.microsoft.com/office/drawing/2014/main" id="{DC087E64-366F-48D9-BE34-9D6193F2B97C}"/>
                </a:ext>
              </a:extLst>
            </p:cNvPr>
            <p:cNvSpPr/>
            <p:nvPr/>
          </p:nvSpPr>
          <p:spPr>
            <a:xfrm>
              <a:off x="1141412" y="3866078"/>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trainset</a:t>
              </a:r>
              <a:r>
                <a:rPr lang="ja-JP" altLang="en-US" dirty="0">
                  <a:solidFill>
                    <a:schemeClr val="tx1"/>
                  </a:solidFill>
                </a:rPr>
                <a:t>の要素数確認</a:t>
              </a:r>
              <a:endParaRPr lang="en-US" altLang="ja-JP" dirty="0">
                <a:solidFill>
                  <a:schemeClr val="tx1"/>
                </a:solidFill>
              </a:endParaRPr>
            </a:p>
          </p:txBody>
        </p:sp>
        <p:sp>
          <p:nvSpPr>
            <p:cNvPr id="19" name="正方形/長方形 18">
              <a:extLst>
                <a:ext uri="{FF2B5EF4-FFF2-40B4-BE49-F238E27FC236}">
                  <a16:creationId xmlns:a16="http://schemas.microsoft.com/office/drawing/2014/main" id="{E55041FB-4EDE-431A-988F-5BD9685CD000}"/>
                </a:ext>
              </a:extLst>
            </p:cNvPr>
            <p:cNvSpPr/>
            <p:nvPr/>
          </p:nvSpPr>
          <p:spPr>
            <a:xfrm>
              <a:off x="1141410" y="4696002"/>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60000</a:t>
              </a:r>
            </a:p>
          </p:txBody>
        </p:sp>
      </p:grpSp>
      <p:sp>
        <p:nvSpPr>
          <p:cNvPr id="13" name="正方形/長方形 12">
            <a:extLst>
              <a:ext uri="{FF2B5EF4-FFF2-40B4-BE49-F238E27FC236}">
                <a16:creationId xmlns:a16="http://schemas.microsoft.com/office/drawing/2014/main" id="{CBA598FA-1651-42F2-9228-F2321C229F40}"/>
              </a:ext>
            </a:extLst>
          </p:cNvPr>
          <p:cNvSpPr/>
          <p:nvPr/>
        </p:nvSpPr>
        <p:spPr>
          <a:xfrm>
            <a:off x="1141409" y="3280909"/>
            <a:ext cx="9905999" cy="389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演習：</a:t>
            </a:r>
            <a:r>
              <a:rPr lang="en-US" altLang="ja-JP" dirty="0" err="1">
                <a:solidFill>
                  <a:schemeClr val="tx1"/>
                </a:solidFill>
              </a:rPr>
              <a:t>testset</a:t>
            </a:r>
            <a:r>
              <a:rPr lang="ja-JP" altLang="en-US" dirty="0">
                <a:solidFill>
                  <a:schemeClr val="tx1"/>
                </a:solidFill>
              </a:rPr>
              <a:t>についても同様に確認しましょう。</a:t>
            </a:r>
            <a:endParaRPr lang="en-US" altLang="ja-JP" dirty="0">
              <a:solidFill>
                <a:schemeClr val="tx1"/>
              </a:solidFill>
            </a:endParaRPr>
          </a:p>
        </p:txBody>
      </p:sp>
      <p:grpSp>
        <p:nvGrpSpPr>
          <p:cNvPr id="14" name="グループ化 13">
            <a:extLst>
              <a:ext uri="{FF2B5EF4-FFF2-40B4-BE49-F238E27FC236}">
                <a16:creationId xmlns:a16="http://schemas.microsoft.com/office/drawing/2014/main" id="{4F5EB036-C78B-4B17-AC74-9CDB0CB754E2}"/>
              </a:ext>
            </a:extLst>
          </p:cNvPr>
          <p:cNvGrpSpPr/>
          <p:nvPr/>
        </p:nvGrpSpPr>
        <p:grpSpPr>
          <a:xfrm>
            <a:off x="1141409" y="4517560"/>
            <a:ext cx="9905999" cy="972000"/>
            <a:chOff x="1141412" y="3793493"/>
            <a:chExt cx="9905999" cy="1119583"/>
          </a:xfrm>
        </p:grpSpPr>
        <p:sp>
          <p:nvSpPr>
            <p:cNvPr id="15" name="正方形/長方形 14">
              <a:extLst>
                <a:ext uri="{FF2B5EF4-FFF2-40B4-BE49-F238E27FC236}">
                  <a16:creationId xmlns:a16="http://schemas.microsoft.com/office/drawing/2014/main" id="{C7FC7B5D-9152-44FD-8E43-1EA5AF258473}"/>
                </a:ext>
              </a:extLst>
            </p:cNvPr>
            <p:cNvSpPr/>
            <p:nvPr/>
          </p:nvSpPr>
          <p:spPr>
            <a:xfrm>
              <a:off x="1141412" y="4208153"/>
              <a:ext cx="9905999" cy="7049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trainset[123]</a:t>
              </a:r>
            </a:p>
            <a:p>
              <a:r>
                <a:rPr lang="en-US" altLang="ja-JP" dirty="0" err="1">
                  <a:solidFill>
                    <a:schemeClr val="tx1"/>
                  </a:solidFill>
                </a:rPr>
                <a:t>testset</a:t>
              </a:r>
              <a:r>
                <a:rPr lang="en-US" altLang="ja-JP" dirty="0">
                  <a:solidFill>
                    <a:schemeClr val="tx1"/>
                  </a:solidFill>
                </a:rPr>
                <a:t>[456]</a:t>
              </a:r>
            </a:p>
          </p:txBody>
        </p:sp>
        <p:sp>
          <p:nvSpPr>
            <p:cNvPr id="16" name="正方形/長方形 15">
              <a:extLst>
                <a:ext uri="{FF2B5EF4-FFF2-40B4-BE49-F238E27FC236}">
                  <a16:creationId xmlns:a16="http://schemas.microsoft.com/office/drawing/2014/main" id="{DCC10BB5-A0F4-4FEF-8E30-DDD35551FD75}"/>
                </a:ext>
              </a:extLst>
            </p:cNvPr>
            <p:cNvSpPr/>
            <p:nvPr/>
          </p:nvSpPr>
          <p:spPr>
            <a:xfrm>
              <a:off x="1141412" y="3793493"/>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訓練データと検証データは別々に管理される</a:t>
              </a:r>
              <a:endParaRPr lang="en-US" altLang="ja-JP" dirty="0">
                <a:solidFill>
                  <a:schemeClr val="tx1"/>
                </a:solidFill>
              </a:endParaRPr>
            </a:p>
          </p:txBody>
        </p:sp>
      </p:grpSp>
    </p:spTree>
    <p:extLst>
      <p:ext uri="{BB962C8B-B14F-4D97-AF65-F5344CB8AC3E}">
        <p14:creationId xmlns:p14="http://schemas.microsoft.com/office/powerpoint/2010/main" val="1865949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p:txBody>
          <a:bodyPr>
            <a:normAutofit fontScale="90000"/>
          </a:bodyPr>
          <a:lstStyle/>
          <a:p>
            <a:r>
              <a:rPr kumimoji="1" lang="en-US" altLang="ja-JP" dirty="0"/>
              <a:t>MNIST</a:t>
            </a:r>
            <a:r>
              <a:rPr kumimoji="1" lang="ja-JP" altLang="en-US" dirty="0"/>
              <a:t>データセットの確認</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FBFD06DB-50B9-45A0-87B4-421186A96C35}"/>
              </a:ext>
            </a:extLst>
          </p:cNvPr>
          <p:cNvSpPr>
            <a:spLocks noGrp="1"/>
          </p:cNvSpPr>
          <p:nvPr>
            <p:ph idx="1"/>
          </p:nvPr>
        </p:nvSpPr>
        <p:spPr>
          <a:xfrm>
            <a:off x="337456" y="1552499"/>
            <a:ext cx="11517087" cy="5304971"/>
          </a:xfrm>
        </p:spPr>
        <p:txBody>
          <a:bodyPr>
            <a:noAutofit/>
          </a:bodyPr>
          <a:lstStyle/>
          <a:p>
            <a:pPr marL="0" indent="0" algn="ctr">
              <a:spcBef>
                <a:spcPts val="0"/>
              </a:spcBef>
              <a:buNone/>
            </a:pPr>
            <a:r>
              <a:rPr lang="en-US" altLang="ja-JP" sz="900" dirty="0"/>
              <a:t>[0.0000 0.0000 0.0000 0.0000 0.0000 0.0000 0.0000 0.0000 0.0000 0.0000 0.0000 0.0000 0.0000 0.0000 0.0000 0.0000 0.0000 0.0000 0.0000 0.0000 0.0000 0.0000 0.0000 0.0000 0.0000 0.0000 0.0000 0.0000]</a:t>
            </a:r>
          </a:p>
          <a:p>
            <a:pPr marL="0" indent="0" algn="ctr">
              <a:spcBef>
                <a:spcPts val="0"/>
              </a:spcBef>
              <a:buNone/>
            </a:pPr>
            <a:r>
              <a:rPr lang="en-US" altLang="ja-JP" sz="900" dirty="0"/>
              <a:t>[0.0000 0.0000 0.0000 0.0000 0.0000 0.0000 0.0000 0.0000 0.0000 0.0000 0.0000 0.0000 0.0000 0.0000 0.0000 0.0000 0.0000 0.0000 0.0000 0.0000 0.0000 0.0000 0.0000 0.0000 0.0000 0.0000 0.0000 0.0000]</a:t>
            </a:r>
          </a:p>
          <a:p>
            <a:pPr marL="0" indent="0" algn="ctr">
              <a:spcBef>
                <a:spcPts val="0"/>
              </a:spcBef>
              <a:buNone/>
            </a:pPr>
            <a:r>
              <a:rPr lang="en-US" altLang="ja-JP" sz="900" dirty="0"/>
              <a:t>[0.0000 0.0000 0.0000 0.0000 0.0000 0.0000 0.0000 0.0000 0.0000 0.0000 0.0000 0.0000 0.0000 0.0000 0.0000 0.0000 0.0000 0.0000 0.0000 0.0000 0.0000 0.0000 0.0000 0.0000 0.0000 0.0000 0.0000 0.0000]</a:t>
            </a:r>
          </a:p>
          <a:p>
            <a:pPr marL="0" indent="0" algn="ctr">
              <a:spcBef>
                <a:spcPts val="0"/>
              </a:spcBef>
              <a:buNone/>
            </a:pPr>
            <a:r>
              <a:rPr lang="en-US" altLang="ja-JP" sz="900" dirty="0"/>
              <a:t>[0.0000 0.0000 0.0000 0.0000 0.0000 0.0000 0.0000 0.0000 0.0000 0.0000 0.0000 0.0000 0.0000 0.0000 0.0000 0.0000 0.0000 0.0000 0.0000 0.0000 0.0000 0.0000 0.0000 0.0000 0.0000 0.0000 0.0000 0.0000]</a:t>
            </a:r>
          </a:p>
          <a:p>
            <a:pPr marL="0" indent="0" algn="ctr">
              <a:spcBef>
                <a:spcPts val="0"/>
              </a:spcBef>
              <a:buNone/>
            </a:pPr>
            <a:r>
              <a:rPr lang="en-US" altLang="ja-JP" sz="900" dirty="0"/>
              <a:t>[0.0000 0.0000 0.0000 0.0000 0.0000 0.0000 0.0000 0.0000 0.0000 0.0000 0.0000 0.0000 0.0000 0.0000 0.0000 0.0000 0.0000 0.0000 0.0000 0.0000 0.0000 0.0000 0.0000 0.0000 0.0000 0.0000 0.0000 0.0000]</a:t>
            </a:r>
          </a:p>
          <a:p>
            <a:pPr marL="0" indent="0" algn="ctr">
              <a:spcBef>
                <a:spcPts val="0"/>
              </a:spcBef>
              <a:buNone/>
            </a:pPr>
            <a:r>
              <a:rPr lang="en-US" altLang="ja-JP" sz="900" dirty="0"/>
              <a:t>[0.0000 0.0000 0.0000 0.0000 0.0000 0.0000 0.0000 0.0000 0.0000 0.0000 0.0000 0.0000 0.0000 0.0000 0.0000 0.0000 0.0000 0.0000 0.0000 0.0000 0.0000 0.0000 0.0000 0.0000 0.0000 0.0000 0.0000 0.0000]</a:t>
            </a:r>
          </a:p>
          <a:p>
            <a:pPr marL="0" indent="0" algn="ctr">
              <a:spcBef>
                <a:spcPts val="0"/>
              </a:spcBef>
              <a:buNone/>
            </a:pPr>
            <a:r>
              <a:rPr lang="en-US" altLang="ja-JP" sz="900" dirty="0"/>
              <a:t>[0.0000 0.0000 0.0000 0.0000 0.0000 0.0000 0.0000 0.0000 0.0000 0.0000 0.0000 0.0000 0.0000 0.0000 0.0000 0.0000 0.0000 0.0000 0.0000 0.0000 0.0000 0.0000 0.0000 0.0000 0.0000 0.0000 0.0000 0.0000]</a:t>
            </a:r>
          </a:p>
          <a:p>
            <a:pPr marL="0" indent="0" algn="ctr">
              <a:spcBef>
                <a:spcPts val="0"/>
              </a:spcBef>
              <a:buNone/>
            </a:pPr>
            <a:r>
              <a:rPr lang="en-US" altLang="ja-JP" sz="900" dirty="0"/>
              <a:t>[0.0000 0.0000 0.0000 0.0000 0.0000 0.0000 0.0000 0.0000 0.0000 </a:t>
            </a:r>
            <a:r>
              <a:rPr lang="en-US" altLang="ja-JP" sz="900" dirty="0">
                <a:solidFill>
                  <a:srgbClr val="FF0000"/>
                </a:solidFill>
              </a:rPr>
              <a:t>0.1922 0.4902 0.9216 1.0000 0.9961 0.4784</a:t>
            </a:r>
            <a:r>
              <a:rPr lang="en-US" altLang="ja-JP" sz="900" dirty="0"/>
              <a:t> 0.0000 0.0000 0.0000 0.0000 0.0000 </a:t>
            </a:r>
            <a:r>
              <a:rPr lang="en-US" altLang="ja-JP" sz="900" dirty="0">
                <a:solidFill>
                  <a:srgbClr val="FF0000"/>
                </a:solidFill>
              </a:rPr>
              <a:t>0.0510 0.5255 0.7059 0.2235</a:t>
            </a:r>
            <a:r>
              <a:rPr lang="en-US" altLang="ja-JP" sz="900" dirty="0"/>
              <a:t> 0.0000 0.0000 0.0000 0.0000]</a:t>
            </a:r>
          </a:p>
          <a:p>
            <a:pPr marL="0" indent="0" algn="ctr">
              <a:spcBef>
                <a:spcPts val="0"/>
              </a:spcBef>
              <a:buNone/>
            </a:pPr>
            <a:r>
              <a:rPr lang="en-US" altLang="ja-JP" sz="900" dirty="0"/>
              <a:t>[0.0000 0.0000 0.0000 0.0000 0.0000 0.0000 0.0000 0.0000 </a:t>
            </a:r>
            <a:r>
              <a:rPr lang="en-US" altLang="ja-JP" sz="900" dirty="0">
                <a:solidFill>
                  <a:srgbClr val="FF0000"/>
                </a:solidFill>
              </a:rPr>
              <a:t>0.6392 0.9804 0.9922 0.9922 0.9922 0.9922 0.9882 0.2471</a:t>
            </a:r>
            <a:r>
              <a:rPr lang="en-US" altLang="ja-JP" sz="900" dirty="0"/>
              <a:t> 0.0000 0.0000 0.0000 </a:t>
            </a:r>
            <a:r>
              <a:rPr lang="en-US" altLang="ja-JP" sz="900" dirty="0">
                <a:solidFill>
                  <a:srgbClr val="FF0000"/>
                </a:solidFill>
              </a:rPr>
              <a:t>0.0627 0.7804 0.9922 0.9922 0.4588</a:t>
            </a:r>
            <a:r>
              <a:rPr lang="en-US" altLang="ja-JP" sz="900" dirty="0"/>
              <a:t> 0.0000 0.0000 0.0000 0.0000]</a:t>
            </a:r>
          </a:p>
          <a:p>
            <a:pPr marL="0" indent="0" algn="ctr">
              <a:spcBef>
                <a:spcPts val="0"/>
              </a:spcBef>
              <a:buNone/>
            </a:pPr>
            <a:r>
              <a:rPr lang="en-US" altLang="ja-JP" sz="900" dirty="0"/>
              <a:t>[0.0000 0.0000 0.0000 0.0000 0.0000 0.0000 </a:t>
            </a:r>
            <a:r>
              <a:rPr lang="en-US" altLang="ja-JP" sz="900" dirty="0">
                <a:solidFill>
                  <a:srgbClr val="FF0000"/>
                </a:solidFill>
              </a:rPr>
              <a:t>0.2039 0.6588 0.9882 0.9922 0.8353 0.1255 0.0471 0.1922 0.4275 0.0118 </a:t>
            </a:r>
            <a:r>
              <a:rPr lang="en-US" altLang="ja-JP" sz="900" dirty="0"/>
              <a:t>0.0000 0.0000 0.0000 </a:t>
            </a:r>
            <a:r>
              <a:rPr lang="en-US" altLang="ja-JP" sz="900" dirty="0">
                <a:solidFill>
                  <a:srgbClr val="FF0000"/>
                </a:solidFill>
              </a:rPr>
              <a:t>0.6157 0.9922 0.9922 0.7176 0.0235</a:t>
            </a:r>
            <a:r>
              <a:rPr lang="en-US" altLang="ja-JP" sz="900" dirty="0"/>
              <a:t> 0.0000 0.0000 0.0000 0.0000]</a:t>
            </a:r>
          </a:p>
          <a:p>
            <a:pPr marL="0" indent="0" algn="ctr">
              <a:spcBef>
                <a:spcPts val="0"/>
              </a:spcBef>
              <a:buNone/>
            </a:pPr>
            <a:r>
              <a:rPr lang="en-US" altLang="ja-JP" sz="900" dirty="0"/>
              <a:t>[0.0000 0.0000 0.0000 0.0000 0.0000 0.0000 </a:t>
            </a:r>
            <a:r>
              <a:rPr lang="en-US" altLang="ja-JP" sz="900" dirty="0">
                <a:solidFill>
                  <a:srgbClr val="FF0000"/>
                </a:solidFill>
              </a:rPr>
              <a:t>0.6706 0.9922 0.4039 0.0745 0.0471</a:t>
            </a:r>
            <a:r>
              <a:rPr lang="en-US" altLang="ja-JP" sz="900" dirty="0"/>
              <a:t> 0.0000 0.0000 0.0000 0.0000 0.0000 0.0000 0.0000 </a:t>
            </a:r>
            <a:r>
              <a:rPr lang="en-US" altLang="ja-JP" sz="900" dirty="0">
                <a:solidFill>
                  <a:srgbClr val="FF0000"/>
                </a:solidFill>
              </a:rPr>
              <a:t>0.3569 0.9686 0.9922 0.9216 0.0314 </a:t>
            </a:r>
            <a:r>
              <a:rPr lang="en-US" altLang="ja-JP" sz="900" dirty="0"/>
              <a:t>0.0000 0.0000 0.0000 0.0000 0.0000]</a:t>
            </a:r>
          </a:p>
          <a:p>
            <a:pPr marL="0" indent="0" algn="ctr">
              <a:spcBef>
                <a:spcPts val="0"/>
              </a:spcBef>
              <a:buNone/>
            </a:pPr>
            <a:r>
              <a:rPr lang="en-US" altLang="ja-JP" sz="900" dirty="0"/>
              <a:t>[0.0000 0.0000 0.0000 0.0000 0.0000 0.0000 </a:t>
            </a:r>
            <a:r>
              <a:rPr lang="en-US" altLang="ja-JP" sz="900" dirty="0">
                <a:solidFill>
                  <a:srgbClr val="FF0000"/>
                </a:solidFill>
              </a:rPr>
              <a:t>0.9725 0.9922 0.0745</a:t>
            </a:r>
            <a:r>
              <a:rPr lang="en-US" altLang="ja-JP" sz="900" dirty="0"/>
              <a:t> 0.0000 0.0000 0.0000 0.0000 0.0000 0.0000 0.0000 </a:t>
            </a:r>
            <a:r>
              <a:rPr lang="en-US" altLang="ja-JP" sz="900" dirty="0">
                <a:solidFill>
                  <a:srgbClr val="FF0000"/>
                </a:solidFill>
              </a:rPr>
              <a:t>0.0824 0.7412 0.9608 0.9922 0.9529 0.3020 </a:t>
            </a:r>
            <a:r>
              <a:rPr lang="en-US" altLang="ja-JP" sz="900" dirty="0"/>
              <a:t>0.0000 0.0000 0.0000 0.0000 0.0000 0.0000]</a:t>
            </a:r>
          </a:p>
          <a:p>
            <a:pPr marL="0" indent="0" algn="ctr">
              <a:spcBef>
                <a:spcPts val="0"/>
              </a:spcBef>
              <a:buNone/>
            </a:pPr>
            <a:r>
              <a:rPr lang="en-US" altLang="ja-JP" sz="900" dirty="0"/>
              <a:t>[0.0000 0.0000 0.0000 0.0000 0.0000 0.0000 </a:t>
            </a:r>
            <a:r>
              <a:rPr lang="en-US" altLang="ja-JP" sz="900" dirty="0">
                <a:solidFill>
                  <a:srgbClr val="FF0000"/>
                </a:solidFill>
              </a:rPr>
              <a:t>0.7882 0.9922 0.4078 0.0353 </a:t>
            </a:r>
            <a:r>
              <a:rPr lang="en-US" altLang="ja-JP" sz="900" dirty="0"/>
              <a:t>0.0000 0.0000 0.0000 0.0000 </a:t>
            </a:r>
            <a:r>
              <a:rPr lang="en-US" altLang="ja-JP" sz="900" dirty="0">
                <a:solidFill>
                  <a:srgbClr val="FF0000"/>
                </a:solidFill>
              </a:rPr>
              <a:t>0.2784 0.4784 0.8941 0.9922 0.9922 0.9922 0.4431 </a:t>
            </a:r>
            <a:r>
              <a:rPr lang="en-US" altLang="ja-JP" sz="900" dirty="0"/>
              <a:t>0.0000 0.0000 0.0000 0.0000 0.0000 0.0000 0.0000]</a:t>
            </a:r>
          </a:p>
          <a:p>
            <a:pPr marL="0" indent="0" algn="ctr">
              <a:spcBef>
                <a:spcPts val="0"/>
              </a:spcBef>
              <a:buNone/>
            </a:pPr>
            <a:r>
              <a:rPr lang="en-US" altLang="ja-JP" sz="900" dirty="0"/>
              <a:t>[0.0000 0.0000 0.0000 0.0000 0.0000 0.0000 </a:t>
            </a:r>
            <a:r>
              <a:rPr lang="en-US" altLang="ja-JP" sz="900" dirty="0">
                <a:solidFill>
                  <a:srgbClr val="FF0000"/>
                </a:solidFill>
              </a:rPr>
              <a:t>0.0706 0.7804 0.9922 0.8588 0.8431 0.8431 0.8431 0.8431 0.9608 0.9922 0.9922 0.9922 0.9922 0.7137 0.0588 </a:t>
            </a:r>
            <a:r>
              <a:rPr lang="en-US" altLang="ja-JP" sz="900" dirty="0"/>
              <a:t>0.0000 0.0000 0.0000 0.0000 0.0000 0.0000 0.0000]</a:t>
            </a:r>
          </a:p>
          <a:p>
            <a:pPr marL="0" indent="0" algn="ctr">
              <a:spcBef>
                <a:spcPts val="0"/>
              </a:spcBef>
              <a:buNone/>
            </a:pPr>
            <a:r>
              <a:rPr lang="en-US" altLang="ja-JP" sz="900" dirty="0"/>
              <a:t>[0.0000 0.0000 0.0000 0.0000 0.0000 0.0000 0.0000 </a:t>
            </a:r>
            <a:r>
              <a:rPr lang="en-US" altLang="ja-JP" sz="900" dirty="0">
                <a:solidFill>
                  <a:srgbClr val="FF0000"/>
                </a:solidFill>
              </a:rPr>
              <a:t>0.0784 0.6471 0.8039 0.9922 0.9922 0.9922 0.7490 0.6863 0.7569 0.9922 0.9922 0.8667 0.0627 </a:t>
            </a:r>
            <a:r>
              <a:rPr lang="en-US" altLang="ja-JP" sz="900" dirty="0"/>
              <a:t>0.0000 0.0000 0.0000 0.0000 0.0000 0.0000 0.0000 0.0000]</a:t>
            </a:r>
          </a:p>
          <a:p>
            <a:pPr marL="0" indent="0" algn="ctr">
              <a:spcBef>
                <a:spcPts val="0"/>
              </a:spcBef>
              <a:buNone/>
            </a:pPr>
            <a:r>
              <a:rPr lang="en-US" altLang="ja-JP" sz="900" dirty="0"/>
              <a:t>[0.0000 0.0000 0.0000 0.0000 0.0000 0.0000 0.0000 0.0000 0.0000 </a:t>
            </a:r>
            <a:r>
              <a:rPr lang="en-US" altLang="ja-JP" sz="900" dirty="0">
                <a:solidFill>
                  <a:srgbClr val="FF0000"/>
                </a:solidFill>
              </a:rPr>
              <a:t>0.0784 0.2000 0.2000 0.2000 0.0431 0.0000 0.2314 0.9922 0.9922 0.4314</a:t>
            </a:r>
            <a:r>
              <a:rPr lang="en-US" altLang="ja-JP" sz="900" dirty="0"/>
              <a:t> 0.0000 0.0000 0.0000 0.0000 0.0000 0.0000 0.0000 0.0000 0.0000]</a:t>
            </a:r>
          </a:p>
          <a:p>
            <a:pPr marL="0" indent="0" algn="ctr">
              <a:spcBef>
                <a:spcPts val="0"/>
              </a:spcBef>
              <a:buNone/>
            </a:pPr>
            <a:r>
              <a:rPr lang="en-US" altLang="ja-JP" sz="900" dirty="0"/>
              <a:t>[0.0000 0.0000 0.0000 0.0000 0.0000 0.0000 0.0000 0.0000 0.0000 0.0000 0.0000 0.0000 0.0000 0.0000 0.0000 </a:t>
            </a:r>
            <a:r>
              <a:rPr lang="en-US" altLang="ja-JP" sz="900" dirty="0">
                <a:solidFill>
                  <a:srgbClr val="FF0000"/>
                </a:solidFill>
              </a:rPr>
              <a:t>0.3647 0.9922 0.8549 0.0745 </a:t>
            </a:r>
            <a:r>
              <a:rPr lang="en-US" altLang="ja-JP" sz="900" dirty="0"/>
              <a:t>0.0000 0.0000 0.0000 0.0000 0.0000 0.0000 0.0000 0.0000 0.0000]</a:t>
            </a:r>
          </a:p>
          <a:p>
            <a:pPr marL="0" indent="0" algn="ctr">
              <a:spcBef>
                <a:spcPts val="0"/>
              </a:spcBef>
              <a:buNone/>
            </a:pPr>
            <a:r>
              <a:rPr lang="en-US" altLang="ja-JP" sz="900" dirty="0"/>
              <a:t>[0.0000 0.0000 0.0000 0.0000 0.0000 0.0000 0.0000 0.0000 0.0000 0.0000 0.0000 0.0000 0.0000 0.0000 </a:t>
            </a:r>
            <a:r>
              <a:rPr lang="en-US" altLang="ja-JP" sz="900" dirty="0">
                <a:solidFill>
                  <a:srgbClr val="FF0000"/>
                </a:solidFill>
              </a:rPr>
              <a:t>0.3137 0.9294 0.9922 0.4353</a:t>
            </a:r>
            <a:r>
              <a:rPr lang="en-US" altLang="ja-JP" sz="900" dirty="0"/>
              <a:t> 0.0000 0.0000 0.0000 0.0000 0.0000 0.0000 0.0000 0.0000 0.0000 0.0000]</a:t>
            </a:r>
          </a:p>
          <a:p>
            <a:pPr marL="0" indent="0" algn="ctr">
              <a:spcBef>
                <a:spcPts val="0"/>
              </a:spcBef>
              <a:buNone/>
            </a:pPr>
            <a:r>
              <a:rPr lang="en-US" altLang="ja-JP" sz="900" dirty="0"/>
              <a:t>[0.0000 0.0000 0.0000 0.0000 0.0000 0.0000 0.0000 0.0000 0.0000 0.0000 0.0000 0.0000 0.0000 0.0000 </a:t>
            </a:r>
            <a:r>
              <a:rPr lang="en-US" altLang="ja-JP" sz="900" dirty="0">
                <a:solidFill>
                  <a:srgbClr val="FF0000"/>
                </a:solidFill>
              </a:rPr>
              <a:t>0.7686 0.9922 0.8431 0.0863 </a:t>
            </a:r>
            <a:r>
              <a:rPr lang="en-US" altLang="ja-JP" sz="900" dirty="0"/>
              <a:t>0.0000 0.0000 0.0000 0.0000 0.0000 0.0000 0.0000 0.0000 0.0000 0.0000]</a:t>
            </a:r>
          </a:p>
          <a:p>
            <a:pPr marL="0" indent="0" algn="ctr">
              <a:spcBef>
                <a:spcPts val="0"/>
              </a:spcBef>
              <a:buNone/>
            </a:pPr>
            <a:r>
              <a:rPr lang="en-US" altLang="ja-JP" sz="900" dirty="0"/>
              <a:t>[0.0000 0.0000 0.0000 0.0000 0.0000 0.0000 0.0000 0.0000 0.0000 0.0000 0.0000 0.0000 0.0000 </a:t>
            </a:r>
            <a:r>
              <a:rPr lang="en-US" altLang="ja-JP" sz="900" dirty="0">
                <a:solidFill>
                  <a:srgbClr val="FF0000"/>
                </a:solidFill>
              </a:rPr>
              <a:t>0.0510 0.8078 0.9529 0.3843 </a:t>
            </a:r>
            <a:r>
              <a:rPr lang="en-US" altLang="ja-JP" sz="900" dirty="0"/>
              <a:t>0.0000 0.0000 0.0000 0.0000 0.0000 0.0000 0.0000 0.0000 0.0000 0.0000 0.0000]</a:t>
            </a:r>
          </a:p>
          <a:p>
            <a:pPr marL="0" indent="0" algn="ctr">
              <a:spcBef>
                <a:spcPts val="0"/>
              </a:spcBef>
              <a:buNone/>
            </a:pPr>
            <a:r>
              <a:rPr lang="en-US" altLang="ja-JP" sz="900" dirty="0"/>
              <a:t>[0.0000 0.0000 0.0000 0.0000 0.0000 0.0000 0.0000 0.0000 0.0000 0.0000 0.0000 0.0000 0.0000 </a:t>
            </a:r>
            <a:r>
              <a:rPr lang="en-US" altLang="ja-JP" sz="900" dirty="0">
                <a:solidFill>
                  <a:srgbClr val="FF0000"/>
                </a:solidFill>
              </a:rPr>
              <a:t>0.3647 0.9922 0.7608</a:t>
            </a:r>
            <a:r>
              <a:rPr lang="en-US" altLang="ja-JP" sz="900" dirty="0"/>
              <a:t> 0.0000 0.0000 0.0000 0.0000 0.0000 0.0000 0.0000 0.0000 0.0000 0.0000 0.0000 0.0000]</a:t>
            </a:r>
          </a:p>
          <a:p>
            <a:pPr marL="0" indent="0" algn="ctr">
              <a:spcBef>
                <a:spcPts val="0"/>
              </a:spcBef>
              <a:buNone/>
            </a:pPr>
            <a:r>
              <a:rPr lang="en-US" altLang="ja-JP" sz="900" dirty="0"/>
              <a:t>[0.0000 0.0000 0.0000 0.0000 0.0000 0.0000 0.0000 0.0000 0.0000 0.0000 0.0000 0.0000 </a:t>
            </a:r>
            <a:r>
              <a:rPr lang="en-US" altLang="ja-JP" sz="900" dirty="0">
                <a:solidFill>
                  <a:srgbClr val="FF0000"/>
                </a:solidFill>
              </a:rPr>
              <a:t>0.2000 0.9216 0.9922 0.4353 </a:t>
            </a:r>
            <a:r>
              <a:rPr lang="en-US" altLang="ja-JP" sz="900" dirty="0"/>
              <a:t>0.0000 0.0000 0.0000 0.0000 0.0000 0.0000 0.0000 0.0000 0.0000 0.0000 0.0000 0.0000]</a:t>
            </a:r>
          </a:p>
          <a:p>
            <a:pPr marL="0" indent="0" algn="ctr">
              <a:spcBef>
                <a:spcPts val="0"/>
              </a:spcBef>
              <a:buNone/>
            </a:pPr>
            <a:r>
              <a:rPr lang="en-US" altLang="ja-JP" sz="900" dirty="0"/>
              <a:t>[0.0000 0.0000 0.0000 0.0000 0.0000 0.0000 0.0000 0.0000 0.0000 0.0000 0.0000 0.0000 </a:t>
            </a:r>
            <a:r>
              <a:rPr lang="en-US" altLang="ja-JP" sz="900" dirty="0">
                <a:solidFill>
                  <a:srgbClr val="FF0000"/>
                </a:solidFill>
              </a:rPr>
              <a:t>0.3098 0.9922 0.9647 0.2275 </a:t>
            </a:r>
            <a:r>
              <a:rPr lang="en-US" altLang="ja-JP" sz="900" dirty="0"/>
              <a:t>0.0000 0.0000 0.0000 0.0000 0.0000 0.0000 0.0000 0.0000 0.0000 0.0000 0.0000 0.0000]</a:t>
            </a:r>
          </a:p>
          <a:p>
            <a:pPr marL="0" indent="0" algn="ctr">
              <a:spcBef>
                <a:spcPts val="0"/>
              </a:spcBef>
              <a:buNone/>
            </a:pPr>
            <a:r>
              <a:rPr lang="en-US" altLang="ja-JP" sz="900" dirty="0"/>
              <a:t>[0.0000 0.0000 0.0000 0.0000 0.0000 0.0000 0.0000 0.0000 0.0000 0.0000 0.0000 0.0000 </a:t>
            </a:r>
            <a:r>
              <a:rPr lang="en-US" altLang="ja-JP" sz="900" dirty="0">
                <a:solidFill>
                  <a:srgbClr val="FF0000"/>
                </a:solidFill>
              </a:rPr>
              <a:t>0.6078 0.9922 0.6980 </a:t>
            </a:r>
            <a:r>
              <a:rPr lang="en-US" altLang="ja-JP" sz="900" dirty="0"/>
              <a:t>0.0000 0.0000 0.0000 0.0000 0.0000 0.0000 0.0000 0.0000 0.0000 0.0000 0.0000 0.0000 0.0000]</a:t>
            </a:r>
          </a:p>
          <a:p>
            <a:pPr marL="0" indent="0" algn="ctr">
              <a:spcBef>
                <a:spcPts val="0"/>
              </a:spcBef>
              <a:buNone/>
            </a:pPr>
            <a:r>
              <a:rPr lang="en-US" altLang="ja-JP" sz="900" dirty="0"/>
              <a:t>[0.0000 0.0000 0.0000 0.0000 0.0000 0.0000 0.0000 0.0000 0.0000 0.0000 0.0000 0.0000 </a:t>
            </a:r>
            <a:r>
              <a:rPr lang="en-US" altLang="ja-JP" sz="900" dirty="0">
                <a:solidFill>
                  <a:srgbClr val="FF0000"/>
                </a:solidFill>
              </a:rPr>
              <a:t>0.5294 0.9922 0.2667 0.0157 </a:t>
            </a:r>
            <a:r>
              <a:rPr lang="en-US" altLang="ja-JP" sz="900" dirty="0"/>
              <a:t>0.0000 0.0000 0.0000 0.0000 0.0000 0.0000 0.0000 0.0000 0.0000 0.0000 0.0000 0.0000]</a:t>
            </a:r>
          </a:p>
          <a:p>
            <a:pPr marL="0" indent="0" algn="ctr">
              <a:spcBef>
                <a:spcPts val="0"/>
              </a:spcBef>
              <a:buNone/>
            </a:pPr>
            <a:r>
              <a:rPr lang="en-US" altLang="ja-JP" sz="900" dirty="0"/>
              <a:t>[0.0000 0.0000 0.0000 0.0000 0.0000 0.0000 0.0000 0.0000 0.0000 0.0000 0.0000 0.0000 </a:t>
            </a:r>
            <a:r>
              <a:rPr lang="en-US" altLang="ja-JP" sz="900" dirty="0">
                <a:solidFill>
                  <a:srgbClr val="FF0000"/>
                </a:solidFill>
              </a:rPr>
              <a:t>0.3098 0.9922 0.9922 0.5137</a:t>
            </a:r>
            <a:r>
              <a:rPr lang="en-US" altLang="ja-JP" sz="900" dirty="0"/>
              <a:t> 0.0000 0.0000 0.0000 0.0000 0.0000 0.0000 0.0000 0.0000 0.0000 0.0000 0.0000 0.0000]</a:t>
            </a:r>
          </a:p>
          <a:p>
            <a:pPr marL="0" indent="0" algn="ctr">
              <a:spcBef>
                <a:spcPts val="0"/>
              </a:spcBef>
              <a:buNone/>
            </a:pPr>
            <a:r>
              <a:rPr lang="en-US" altLang="ja-JP" sz="900" dirty="0"/>
              <a:t>[0.0000 0.0000 0.0000 0.0000 0.0000 0.0000 0.0000 0.0000 0.0000 0.0000 0.0000 0.0000 </a:t>
            </a:r>
            <a:r>
              <a:rPr lang="en-US" altLang="ja-JP" sz="900" dirty="0">
                <a:solidFill>
                  <a:srgbClr val="FF0000"/>
                </a:solidFill>
              </a:rPr>
              <a:t>0.1529 0.6235 0.5961 0.1255 </a:t>
            </a:r>
            <a:r>
              <a:rPr lang="en-US" altLang="ja-JP" sz="900" dirty="0"/>
              <a:t>0.0000 0.0000 0.0000 0.0000 0.0000 0.0000 0.0000 0.0000 0.0000 0.0000 0.0000 0.0000]</a:t>
            </a:r>
          </a:p>
          <a:p>
            <a:pPr marL="0" indent="0" algn="ctr">
              <a:spcBef>
                <a:spcPts val="0"/>
              </a:spcBef>
              <a:buNone/>
            </a:pPr>
            <a:r>
              <a:rPr lang="en-US" altLang="ja-JP" sz="900" dirty="0"/>
              <a:t>[0.0000 0.0000 0.0000 0.0000 0.0000 0.0000 0.0000 0.0000 0.0000 0.0000 0.0000 0.0000 0.0000 0.0000 0.0000 0.0000 0.0000 0.0000 0.0000 0.0000 0.0000 0.0000 0.0000 0.0000 0.0000 0.0000 0.0000 0.0000] </a:t>
            </a:r>
          </a:p>
        </p:txBody>
      </p:sp>
      <p:grpSp>
        <p:nvGrpSpPr>
          <p:cNvPr id="11" name="グループ化 10">
            <a:extLst>
              <a:ext uri="{FF2B5EF4-FFF2-40B4-BE49-F238E27FC236}">
                <a16:creationId xmlns:a16="http://schemas.microsoft.com/office/drawing/2014/main" id="{538D6A76-1350-46A5-A883-738AC7073CD3}"/>
              </a:ext>
            </a:extLst>
          </p:cNvPr>
          <p:cNvGrpSpPr/>
          <p:nvPr/>
        </p:nvGrpSpPr>
        <p:grpSpPr>
          <a:xfrm>
            <a:off x="1141410" y="622229"/>
            <a:ext cx="9906001" cy="1357905"/>
            <a:chOff x="1141410" y="3866080"/>
            <a:chExt cx="9906001" cy="1564082"/>
          </a:xfrm>
          <a:solidFill>
            <a:schemeClr val="bg1"/>
          </a:solidFill>
        </p:grpSpPr>
        <p:sp>
          <p:nvSpPr>
            <p:cNvPr id="13" name="正方形/長方形 12">
              <a:extLst>
                <a:ext uri="{FF2B5EF4-FFF2-40B4-BE49-F238E27FC236}">
                  <a16:creationId xmlns:a16="http://schemas.microsoft.com/office/drawing/2014/main" id="{B87E7AA2-0E1B-4868-9F1A-D6A232836AEF}"/>
                </a:ext>
              </a:extLst>
            </p:cNvPr>
            <p:cNvSpPr/>
            <p:nvPr/>
          </p:nvSpPr>
          <p:spPr>
            <a:xfrm>
              <a:off x="1141410" y="4290043"/>
              <a:ext cx="9905999" cy="70492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trainset[54][0] # </a:t>
              </a:r>
              <a:r>
                <a:rPr lang="ja-JP" altLang="en-US" dirty="0">
                  <a:solidFill>
                    <a:schemeClr val="tx1"/>
                  </a:solidFill>
                </a:rPr>
                <a:t>画像データ</a:t>
              </a:r>
              <a:endParaRPr lang="en-US" altLang="ja-JP" dirty="0">
                <a:solidFill>
                  <a:schemeClr val="tx1"/>
                </a:solidFill>
              </a:endParaRPr>
            </a:p>
            <a:p>
              <a:r>
                <a:rPr lang="en-US" altLang="ja-JP" dirty="0">
                  <a:solidFill>
                    <a:schemeClr val="tx1"/>
                  </a:solidFill>
                </a:rPr>
                <a:t>trainset[54][1] # </a:t>
              </a:r>
              <a:r>
                <a:rPr lang="ja-JP" altLang="en-US" dirty="0">
                  <a:solidFill>
                    <a:schemeClr val="tx1"/>
                  </a:solidFill>
                </a:rPr>
                <a:t>ラベルデータ</a:t>
              </a:r>
              <a:endParaRPr lang="en-US" altLang="ja-JP" dirty="0">
                <a:solidFill>
                  <a:schemeClr val="tx1"/>
                </a:solidFill>
              </a:endParaRPr>
            </a:p>
          </p:txBody>
        </p:sp>
        <p:sp>
          <p:nvSpPr>
            <p:cNvPr id="14" name="正方形/長方形 13">
              <a:extLst>
                <a:ext uri="{FF2B5EF4-FFF2-40B4-BE49-F238E27FC236}">
                  <a16:creationId xmlns:a16="http://schemas.microsoft.com/office/drawing/2014/main" id="{70F2B2C8-5807-475D-8A74-945F4B7D4575}"/>
                </a:ext>
              </a:extLst>
            </p:cNvPr>
            <p:cNvSpPr/>
            <p:nvPr/>
          </p:nvSpPr>
          <p:spPr>
            <a:xfrm>
              <a:off x="1141412" y="3866080"/>
              <a:ext cx="9905999" cy="4146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一つのタプルで画像データとラベルが管理されている</a:t>
              </a:r>
              <a:endParaRPr lang="en-US" altLang="ja-JP" dirty="0">
                <a:solidFill>
                  <a:schemeClr val="tx1"/>
                </a:solidFill>
              </a:endParaRPr>
            </a:p>
          </p:txBody>
        </p:sp>
        <p:sp>
          <p:nvSpPr>
            <p:cNvPr id="15" name="正方形/長方形 14">
              <a:extLst>
                <a:ext uri="{FF2B5EF4-FFF2-40B4-BE49-F238E27FC236}">
                  <a16:creationId xmlns:a16="http://schemas.microsoft.com/office/drawing/2014/main" id="{8BEFF3F5-7AE0-473A-9536-D6759D0D85B2}"/>
                </a:ext>
              </a:extLst>
            </p:cNvPr>
            <p:cNvSpPr/>
            <p:nvPr/>
          </p:nvSpPr>
          <p:spPr>
            <a:xfrm>
              <a:off x="1141410" y="5015502"/>
              <a:ext cx="9905999" cy="4146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9</a:t>
              </a:r>
            </a:p>
          </p:txBody>
        </p:sp>
      </p:grpSp>
      <p:pic>
        <p:nvPicPr>
          <p:cNvPr id="9" name="図 8">
            <a:extLst>
              <a:ext uri="{FF2B5EF4-FFF2-40B4-BE49-F238E27FC236}">
                <a16:creationId xmlns:a16="http://schemas.microsoft.com/office/drawing/2014/main" id="{1538C24A-4EAD-4840-87D2-6446D0845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56105"/>
            <a:ext cx="2964579" cy="2929146"/>
          </a:xfrm>
          <a:prstGeom prst="rect">
            <a:avLst/>
          </a:prstGeom>
        </p:spPr>
      </p:pic>
    </p:spTree>
    <p:extLst>
      <p:ext uri="{BB962C8B-B14F-4D97-AF65-F5344CB8AC3E}">
        <p14:creationId xmlns:p14="http://schemas.microsoft.com/office/powerpoint/2010/main" val="2719245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p:txBody>
          <a:bodyPr>
            <a:normAutofit fontScale="90000"/>
          </a:bodyPr>
          <a:lstStyle/>
          <a:p>
            <a:r>
              <a:rPr kumimoji="1" lang="en-US" altLang="ja-JP" dirty="0"/>
              <a:t>MNIST</a:t>
            </a:r>
            <a:r>
              <a:rPr kumimoji="1" lang="ja-JP" altLang="en-US" dirty="0"/>
              <a:t>データセットの確認</a:t>
            </a:r>
            <a:r>
              <a:rPr kumimoji="1" lang="en-US" altLang="ja-JP" dirty="0"/>
              <a:t>(3)</a:t>
            </a:r>
            <a:endParaRPr kumimoji="1" lang="ja-JP" altLang="en-US" dirty="0"/>
          </a:p>
        </p:txBody>
      </p:sp>
      <p:graphicFrame>
        <p:nvGraphicFramePr>
          <p:cNvPr id="9" name="表 9">
            <a:extLst>
              <a:ext uri="{FF2B5EF4-FFF2-40B4-BE49-F238E27FC236}">
                <a16:creationId xmlns:a16="http://schemas.microsoft.com/office/drawing/2014/main" id="{B0485620-B50E-4CC1-A726-CED6864D0CB5}"/>
              </a:ext>
            </a:extLst>
          </p:cNvPr>
          <p:cNvGraphicFramePr>
            <a:graphicFrameLocks noGrp="1"/>
          </p:cNvGraphicFramePr>
          <p:nvPr>
            <p:extLst>
              <p:ext uri="{D42A27DB-BD31-4B8C-83A1-F6EECF244321}">
                <p14:modId xmlns:p14="http://schemas.microsoft.com/office/powerpoint/2010/main" val="2501500857"/>
              </p:ext>
            </p:extLst>
          </p:nvPr>
        </p:nvGraphicFramePr>
        <p:xfrm>
          <a:off x="649333" y="1068008"/>
          <a:ext cx="5352104" cy="5120640"/>
        </p:xfrm>
        <a:graphic>
          <a:graphicData uri="http://schemas.openxmlformats.org/drawingml/2006/table">
            <a:tbl>
              <a:tblPr>
                <a:tableStyleId>{5C22544A-7EE6-4342-B048-85BDC9FD1C3A}</a:tableStyleId>
              </a:tblPr>
              <a:tblGrid>
                <a:gridCol w="669013">
                  <a:extLst>
                    <a:ext uri="{9D8B030D-6E8A-4147-A177-3AD203B41FA5}">
                      <a16:colId xmlns:a16="http://schemas.microsoft.com/office/drawing/2014/main" val="4277025363"/>
                    </a:ext>
                  </a:extLst>
                </a:gridCol>
                <a:gridCol w="669013">
                  <a:extLst>
                    <a:ext uri="{9D8B030D-6E8A-4147-A177-3AD203B41FA5}">
                      <a16:colId xmlns:a16="http://schemas.microsoft.com/office/drawing/2014/main" val="3815402296"/>
                    </a:ext>
                  </a:extLst>
                </a:gridCol>
                <a:gridCol w="669013">
                  <a:extLst>
                    <a:ext uri="{9D8B030D-6E8A-4147-A177-3AD203B41FA5}">
                      <a16:colId xmlns:a16="http://schemas.microsoft.com/office/drawing/2014/main" val="539203986"/>
                    </a:ext>
                  </a:extLst>
                </a:gridCol>
                <a:gridCol w="669013">
                  <a:extLst>
                    <a:ext uri="{9D8B030D-6E8A-4147-A177-3AD203B41FA5}">
                      <a16:colId xmlns:a16="http://schemas.microsoft.com/office/drawing/2014/main" val="1705298513"/>
                    </a:ext>
                  </a:extLst>
                </a:gridCol>
                <a:gridCol w="669013">
                  <a:extLst>
                    <a:ext uri="{9D8B030D-6E8A-4147-A177-3AD203B41FA5}">
                      <a16:colId xmlns:a16="http://schemas.microsoft.com/office/drawing/2014/main" val="632657821"/>
                    </a:ext>
                  </a:extLst>
                </a:gridCol>
                <a:gridCol w="669013">
                  <a:extLst>
                    <a:ext uri="{9D8B030D-6E8A-4147-A177-3AD203B41FA5}">
                      <a16:colId xmlns:a16="http://schemas.microsoft.com/office/drawing/2014/main" val="726796134"/>
                    </a:ext>
                  </a:extLst>
                </a:gridCol>
                <a:gridCol w="669013">
                  <a:extLst>
                    <a:ext uri="{9D8B030D-6E8A-4147-A177-3AD203B41FA5}">
                      <a16:colId xmlns:a16="http://schemas.microsoft.com/office/drawing/2014/main" val="3649256755"/>
                    </a:ext>
                  </a:extLst>
                </a:gridCol>
                <a:gridCol w="669013">
                  <a:extLst>
                    <a:ext uri="{9D8B030D-6E8A-4147-A177-3AD203B41FA5}">
                      <a16:colId xmlns:a16="http://schemas.microsoft.com/office/drawing/2014/main" val="3816389436"/>
                    </a:ext>
                  </a:extLst>
                </a:gridCol>
              </a:tblGrid>
              <a:tr h="640080">
                <a:tc>
                  <a:txBody>
                    <a:bodyPr/>
                    <a:lstStyle/>
                    <a:p>
                      <a:pPr algn="ctr"/>
                      <a:r>
                        <a:rPr kumimoji="1" lang="en-US" altLang="ja-JP" dirty="0"/>
                        <a:t>0</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4</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26</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27</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926577"/>
                  </a:ext>
                </a:extLst>
              </a:tr>
              <a:tr h="640080">
                <a:tc>
                  <a:txBody>
                    <a:bodyPr/>
                    <a:lstStyle/>
                    <a:p>
                      <a:pPr algn="ctr"/>
                      <a:r>
                        <a:rPr kumimoji="1" lang="en-US" altLang="ja-JP" dirty="0"/>
                        <a:t>28</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29</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30</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32</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54</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55</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439422"/>
                  </a:ext>
                </a:extLst>
              </a:tr>
              <a:tr h="640080">
                <a:tc>
                  <a:txBody>
                    <a:bodyPr/>
                    <a:lstStyle/>
                    <a:p>
                      <a:pPr algn="ctr"/>
                      <a:r>
                        <a:rPr kumimoji="1" lang="en-US" altLang="ja-JP" dirty="0"/>
                        <a:t>56</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57</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58</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59</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60</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82</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83</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006"/>
                  </a:ext>
                </a:extLst>
              </a:tr>
              <a:tr h="640080">
                <a:tc>
                  <a:txBody>
                    <a:bodyPr/>
                    <a:lstStyle/>
                    <a:p>
                      <a:pPr algn="ctr"/>
                      <a:r>
                        <a:rPr kumimoji="1" lang="en-US" altLang="ja-JP" dirty="0"/>
                        <a:t>84</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85</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86</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87</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88</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110</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111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3864154"/>
                  </a:ext>
                </a:extLst>
              </a:tr>
              <a:tr h="640080">
                <a:tc>
                  <a:txBody>
                    <a:bodyPr/>
                    <a:lstStyle/>
                    <a:p>
                      <a:pPr algn="ctr"/>
                      <a:r>
                        <a:rPr kumimoji="1" lang="en-US" altLang="ja-JP" dirty="0"/>
                        <a:t>112</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113</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114</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115</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116</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138</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139</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284080"/>
                  </a:ext>
                </a:extLst>
              </a:tr>
              <a:tr h="640080">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4667435"/>
                  </a:ext>
                </a:extLst>
              </a:tr>
              <a:tr h="640080">
                <a:tc>
                  <a:txBody>
                    <a:bodyPr/>
                    <a:lstStyle/>
                    <a:p>
                      <a:pPr algn="ctr"/>
                      <a:r>
                        <a:rPr kumimoji="1" lang="en-US" altLang="ja-JP" dirty="0"/>
                        <a:t>728</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729</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730</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731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732</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754</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755</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025251"/>
                  </a:ext>
                </a:extLst>
              </a:tr>
              <a:tr h="640080">
                <a:tc>
                  <a:txBody>
                    <a:bodyPr/>
                    <a:lstStyle/>
                    <a:p>
                      <a:pPr algn="ctr"/>
                      <a:r>
                        <a:rPr kumimoji="1" lang="en-US" altLang="ja-JP" dirty="0"/>
                        <a:t>756</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757</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758</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759</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760</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782</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dirty="0"/>
                        <a:t>783</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7677665"/>
                  </a:ext>
                </a:extLst>
              </a:tr>
            </a:tbl>
          </a:graphicData>
        </a:graphic>
      </p:graphicFrame>
      <p:pic>
        <p:nvPicPr>
          <p:cNvPr id="13" name="図 12">
            <a:extLst>
              <a:ext uri="{FF2B5EF4-FFF2-40B4-BE49-F238E27FC236}">
                <a16:creationId xmlns:a16="http://schemas.microsoft.com/office/drawing/2014/main" id="{D5D5B8AB-F7F3-40F4-B250-0926CF74A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565" y="1068008"/>
            <a:ext cx="5182582" cy="5120640"/>
          </a:xfrm>
          <a:prstGeom prst="rect">
            <a:avLst/>
          </a:prstGeom>
        </p:spPr>
      </p:pic>
    </p:spTree>
    <p:extLst>
      <p:ext uri="{BB962C8B-B14F-4D97-AF65-F5344CB8AC3E}">
        <p14:creationId xmlns:p14="http://schemas.microsoft.com/office/powerpoint/2010/main" val="2428515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p:txBody>
          <a:bodyPr>
            <a:normAutofit fontScale="90000"/>
          </a:bodyPr>
          <a:lstStyle/>
          <a:p>
            <a:r>
              <a:rPr kumimoji="1" lang="en-US" altLang="ja-JP" dirty="0"/>
              <a:t>MNIST</a:t>
            </a:r>
            <a:r>
              <a:rPr kumimoji="1" lang="ja-JP" altLang="en-US" dirty="0"/>
              <a:t>データセットの確認</a:t>
            </a:r>
            <a:r>
              <a:rPr kumimoji="1" lang="en-US" altLang="ja-JP" dirty="0"/>
              <a:t>(4)</a:t>
            </a:r>
            <a:endParaRPr kumimoji="1" lang="ja-JP" altLang="en-US" dirty="0"/>
          </a:p>
        </p:txBody>
      </p:sp>
      <p:grpSp>
        <p:nvGrpSpPr>
          <p:cNvPr id="4" name="グループ化 3">
            <a:extLst>
              <a:ext uri="{FF2B5EF4-FFF2-40B4-BE49-F238E27FC236}">
                <a16:creationId xmlns:a16="http://schemas.microsoft.com/office/drawing/2014/main" id="{75093FE7-5557-4307-B3EC-1C8E6722AC8C}"/>
              </a:ext>
            </a:extLst>
          </p:cNvPr>
          <p:cNvGrpSpPr/>
          <p:nvPr/>
        </p:nvGrpSpPr>
        <p:grpSpPr>
          <a:xfrm>
            <a:off x="1143000" y="736445"/>
            <a:ext cx="9906000" cy="1019208"/>
            <a:chOff x="1141411" y="3777139"/>
            <a:chExt cx="9906000" cy="1173959"/>
          </a:xfrm>
        </p:grpSpPr>
        <p:sp>
          <p:nvSpPr>
            <p:cNvPr id="5" name="正方形/長方形 4">
              <a:extLst>
                <a:ext uri="{FF2B5EF4-FFF2-40B4-BE49-F238E27FC236}">
                  <a16:creationId xmlns:a16="http://schemas.microsoft.com/office/drawing/2014/main" id="{B5947BFD-E0E4-4641-BF1B-5CE13941EC66}"/>
                </a:ext>
              </a:extLst>
            </p:cNvPr>
            <p:cNvSpPr/>
            <p:nvPr/>
          </p:nvSpPr>
          <p:spPr>
            <a:xfrm>
              <a:off x="1141412" y="4208153"/>
              <a:ext cx="9905999" cy="7429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trainset[54][0].shape</a:t>
              </a:r>
            </a:p>
            <a:p>
              <a:r>
                <a:rPr lang="en-US" altLang="ja-JP" dirty="0">
                  <a:solidFill>
                    <a:schemeClr val="tx1"/>
                  </a:solidFill>
                </a:rPr>
                <a:t>data = trainset[54][0].reshape(28,28)</a:t>
              </a:r>
            </a:p>
          </p:txBody>
        </p:sp>
        <p:sp>
          <p:nvSpPr>
            <p:cNvPr id="6" name="正方形/長方形 5">
              <a:extLst>
                <a:ext uri="{FF2B5EF4-FFF2-40B4-BE49-F238E27FC236}">
                  <a16:creationId xmlns:a16="http://schemas.microsoft.com/office/drawing/2014/main" id="{8C07CE12-6940-487A-9203-778973FCB1EA}"/>
                </a:ext>
              </a:extLst>
            </p:cNvPr>
            <p:cNvSpPr/>
            <p:nvPr/>
          </p:nvSpPr>
          <p:spPr>
            <a:xfrm>
              <a:off x="1141411" y="3777139"/>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1x28x28</a:t>
              </a:r>
              <a:r>
                <a:rPr lang="ja-JP" altLang="en-US" dirty="0">
                  <a:solidFill>
                    <a:schemeClr val="tx1"/>
                  </a:solidFill>
                </a:rPr>
                <a:t>次元のデータを</a:t>
              </a:r>
              <a:r>
                <a:rPr lang="en-US" altLang="ja-JP" dirty="0">
                  <a:solidFill>
                    <a:schemeClr val="tx1"/>
                  </a:solidFill>
                </a:rPr>
                <a:t>28x28</a:t>
              </a:r>
              <a:r>
                <a:rPr lang="ja-JP" altLang="en-US" dirty="0">
                  <a:solidFill>
                    <a:schemeClr val="tx1"/>
                  </a:solidFill>
                </a:rPr>
                <a:t>次元に変換</a:t>
              </a:r>
              <a:endParaRPr lang="en-US" altLang="ja-JP" dirty="0">
                <a:solidFill>
                  <a:schemeClr val="tx1"/>
                </a:solidFill>
              </a:endParaRPr>
            </a:p>
          </p:txBody>
        </p:sp>
      </p:grpSp>
      <p:grpSp>
        <p:nvGrpSpPr>
          <p:cNvPr id="10" name="グループ化 9">
            <a:extLst>
              <a:ext uri="{FF2B5EF4-FFF2-40B4-BE49-F238E27FC236}">
                <a16:creationId xmlns:a16="http://schemas.microsoft.com/office/drawing/2014/main" id="{7F46326E-E0AE-4A8E-9E00-718CC7D193B7}"/>
              </a:ext>
            </a:extLst>
          </p:cNvPr>
          <p:cNvGrpSpPr/>
          <p:nvPr/>
        </p:nvGrpSpPr>
        <p:grpSpPr>
          <a:xfrm>
            <a:off x="1143000" y="2038885"/>
            <a:ext cx="9906000" cy="727011"/>
            <a:chOff x="1141411" y="3785417"/>
            <a:chExt cx="9906000" cy="837395"/>
          </a:xfrm>
        </p:grpSpPr>
        <p:sp>
          <p:nvSpPr>
            <p:cNvPr id="11" name="正方形/長方形 10">
              <a:extLst>
                <a:ext uri="{FF2B5EF4-FFF2-40B4-BE49-F238E27FC236}">
                  <a16:creationId xmlns:a16="http://schemas.microsoft.com/office/drawing/2014/main" id="{DB1D06E0-112E-4C1C-80DE-777C5EB00BD0}"/>
                </a:ext>
              </a:extLst>
            </p:cNvPr>
            <p:cNvSpPr/>
            <p:nvPr/>
          </p:nvSpPr>
          <p:spPr>
            <a:xfrm>
              <a:off x="1141412" y="4208152"/>
              <a:ext cx="9905999" cy="414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plt.imshow</a:t>
              </a:r>
              <a:r>
                <a:rPr lang="en-US" altLang="ja-JP" dirty="0">
                  <a:solidFill>
                    <a:schemeClr val="tx1"/>
                  </a:solidFill>
                </a:rPr>
                <a:t>(data)</a:t>
              </a:r>
            </a:p>
          </p:txBody>
        </p:sp>
        <p:sp>
          <p:nvSpPr>
            <p:cNvPr id="12" name="正方形/長方形 11">
              <a:extLst>
                <a:ext uri="{FF2B5EF4-FFF2-40B4-BE49-F238E27FC236}">
                  <a16:creationId xmlns:a16="http://schemas.microsoft.com/office/drawing/2014/main" id="{355E034B-A300-483A-8E91-58E26B44F0B1}"/>
                </a:ext>
              </a:extLst>
            </p:cNvPr>
            <p:cNvSpPr/>
            <p:nvPr/>
          </p:nvSpPr>
          <p:spPr>
            <a:xfrm>
              <a:off x="1141411" y="3785417"/>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そのまま読み込むと色が正しく出力されない</a:t>
              </a:r>
              <a:endParaRPr lang="en-US" altLang="ja-JP" dirty="0">
                <a:solidFill>
                  <a:schemeClr val="tx1"/>
                </a:solidFill>
              </a:endParaRPr>
            </a:p>
          </p:txBody>
        </p:sp>
      </p:grpSp>
      <p:grpSp>
        <p:nvGrpSpPr>
          <p:cNvPr id="13" name="グループ化 12">
            <a:extLst>
              <a:ext uri="{FF2B5EF4-FFF2-40B4-BE49-F238E27FC236}">
                <a16:creationId xmlns:a16="http://schemas.microsoft.com/office/drawing/2014/main" id="{F5A86429-D4C5-4881-8660-0116D6965BFF}"/>
              </a:ext>
            </a:extLst>
          </p:cNvPr>
          <p:cNvGrpSpPr/>
          <p:nvPr/>
        </p:nvGrpSpPr>
        <p:grpSpPr>
          <a:xfrm>
            <a:off x="1143000" y="3049128"/>
            <a:ext cx="9905999" cy="727011"/>
            <a:chOff x="1141412" y="3785416"/>
            <a:chExt cx="9905999" cy="837396"/>
          </a:xfrm>
        </p:grpSpPr>
        <p:sp>
          <p:nvSpPr>
            <p:cNvPr id="14" name="正方形/長方形 13">
              <a:extLst>
                <a:ext uri="{FF2B5EF4-FFF2-40B4-BE49-F238E27FC236}">
                  <a16:creationId xmlns:a16="http://schemas.microsoft.com/office/drawing/2014/main" id="{BB562DCB-2BB5-49D2-BC28-07FA3D9D355F}"/>
                </a:ext>
              </a:extLst>
            </p:cNvPr>
            <p:cNvSpPr/>
            <p:nvPr/>
          </p:nvSpPr>
          <p:spPr>
            <a:xfrm>
              <a:off x="1141412" y="4208152"/>
              <a:ext cx="9905999" cy="414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plt.imshow</a:t>
              </a:r>
              <a:r>
                <a:rPr lang="en-US" altLang="ja-JP" dirty="0">
                  <a:solidFill>
                    <a:schemeClr val="tx1"/>
                  </a:solidFill>
                </a:rPr>
                <a:t>(data, </a:t>
              </a:r>
              <a:r>
                <a:rPr lang="en-US" altLang="ja-JP" dirty="0" err="1">
                  <a:solidFill>
                    <a:schemeClr val="tx1"/>
                  </a:solidFill>
                </a:rPr>
                <a:t>cmap</a:t>
              </a:r>
              <a:r>
                <a:rPr lang="en-US" altLang="ja-JP" dirty="0">
                  <a:solidFill>
                    <a:schemeClr val="tx1"/>
                  </a:solidFill>
                </a:rPr>
                <a:t>='gray', </a:t>
              </a:r>
              <a:r>
                <a:rPr lang="en-US" altLang="ja-JP" dirty="0" err="1">
                  <a:solidFill>
                    <a:schemeClr val="tx1"/>
                  </a:solidFill>
                </a:rPr>
                <a:t>vmin</a:t>
              </a:r>
              <a:r>
                <a:rPr lang="en-US" altLang="ja-JP" dirty="0">
                  <a:solidFill>
                    <a:schemeClr val="tx1"/>
                  </a:solidFill>
                </a:rPr>
                <a:t>=0, </a:t>
              </a:r>
              <a:r>
                <a:rPr lang="en-US" altLang="ja-JP" dirty="0" err="1">
                  <a:solidFill>
                    <a:schemeClr val="tx1"/>
                  </a:solidFill>
                </a:rPr>
                <a:t>vmax</a:t>
              </a:r>
              <a:r>
                <a:rPr lang="en-US" altLang="ja-JP" dirty="0">
                  <a:solidFill>
                    <a:schemeClr val="tx1"/>
                  </a:solidFill>
                </a:rPr>
                <a:t>=1)</a:t>
              </a:r>
            </a:p>
          </p:txBody>
        </p:sp>
        <p:sp>
          <p:nvSpPr>
            <p:cNvPr id="15" name="正方形/長方形 14">
              <a:extLst>
                <a:ext uri="{FF2B5EF4-FFF2-40B4-BE49-F238E27FC236}">
                  <a16:creationId xmlns:a16="http://schemas.microsoft.com/office/drawing/2014/main" id="{BDC06441-3F28-4139-8B8B-39ED7AE4C4C3}"/>
                </a:ext>
              </a:extLst>
            </p:cNvPr>
            <p:cNvSpPr/>
            <p:nvPr/>
          </p:nvSpPr>
          <p:spPr>
            <a:xfrm>
              <a:off x="1141412" y="3785416"/>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グレースケールで出力する</a:t>
              </a:r>
              <a:endParaRPr lang="en-US" altLang="ja-JP" dirty="0">
                <a:solidFill>
                  <a:schemeClr val="tx1"/>
                </a:solidFill>
              </a:endParaRPr>
            </a:p>
          </p:txBody>
        </p:sp>
      </p:grpSp>
      <p:grpSp>
        <p:nvGrpSpPr>
          <p:cNvPr id="16" name="グループ化 15">
            <a:extLst>
              <a:ext uri="{FF2B5EF4-FFF2-40B4-BE49-F238E27FC236}">
                <a16:creationId xmlns:a16="http://schemas.microsoft.com/office/drawing/2014/main" id="{D015DDF9-53DA-40BD-9539-6B8A510352D8}"/>
              </a:ext>
            </a:extLst>
          </p:cNvPr>
          <p:cNvGrpSpPr/>
          <p:nvPr/>
        </p:nvGrpSpPr>
        <p:grpSpPr>
          <a:xfrm>
            <a:off x="1143000" y="4059371"/>
            <a:ext cx="9905999" cy="1076126"/>
            <a:chOff x="1141412" y="3806030"/>
            <a:chExt cx="9905999" cy="1239518"/>
          </a:xfrm>
        </p:grpSpPr>
        <p:sp>
          <p:nvSpPr>
            <p:cNvPr id="17" name="正方形/長方形 16">
              <a:extLst>
                <a:ext uri="{FF2B5EF4-FFF2-40B4-BE49-F238E27FC236}">
                  <a16:creationId xmlns:a16="http://schemas.microsoft.com/office/drawing/2014/main" id="{72590402-0995-4343-9471-BAF350AF77E0}"/>
                </a:ext>
              </a:extLst>
            </p:cNvPr>
            <p:cNvSpPr/>
            <p:nvPr/>
          </p:nvSpPr>
          <p:spPr>
            <a:xfrm>
              <a:off x="1141412" y="4208152"/>
              <a:ext cx="9905999" cy="414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trainset[54][1]</a:t>
              </a:r>
            </a:p>
          </p:txBody>
        </p:sp>
        <p:sp>
          <p:nvSpPr>
            <p:cNvPr id="18" name="正方形/長方形 17">
              <a:extLst>
                <a:ext uri="{FF2B5EF4-FFF2-40B4-BE49-F238E27FC236}">
                  <a16:creationId xmlns:a16="http://schemas.microsoft.com/office/drawing/2014/main" id="{23269C2D-8F1D-4DE7-8FEB-98F4288EC704}"/>
                </a:ext>
              </a:extLst>
            </p:cNvPr>
            <p:cNvSpPr/>
            <p:nvPr/>
          </p:nvSpPr>
          <p:spPr>
            <a:xfrm>
              <a:off x="1141412" y="3806030"/>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クラスラベル目標値の表示</a:t>
              </a:r>
              <a:endParaRPr lang="en-US" altLang="ja-JP" dirty="0">
                <a:solidFill>
                  <a:schemeClr val="tx1"/>
                </a:solidFill>
              </a:endParaRPr>
            </a:p>
          </p:txBody>
        </p:sp>
        <p:sp>
          <p:nvSpPr>
            <p:cNvPr id="19" name="正方形/長方形 18">
              <a:extLst>
                <a:ext uri="{FF2B5EF4-FFF2-40B4-BE49-F238E27FC236}">
                  <a16:creationId xmlns:a16="http://schemas.microsoft.com/office/drawing/2014/main" id="{D1EE7C6A-7C30-4F2C-AE8F-581387A1FBBA}"/>
                </a:ext>
              </a:extLst>
            </p:cNvPr>
            <p:cNvSpPr/>
            <p:nvPr/>
          </p:nvSpPr>
          <p:spPr>
            <a:xfrm>
              <a:off x="1141412" y="4630888"/>
              <a:ext cx="9905999" cy="41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9</a:t>
              </a:r>
            </a:p>
          </p:txBody>
        </p:sp>
      </p:grpSp>
    </p:spTree>
    <p:extLst>
      <p:ext uri="{BB962C8B-B14F-4D97-AF65-F5344CB8AC3E}">
        <p14:creationId xmlns:p14="http://schemas.microsoft.com/office/powerpoint/2010/main" val="3682875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8B85EDF-9D3F-4D12-BF3F-7225E08C46F8}"/>
              </a:ext>
            </a:extLst>
          </p:cNvPr>
          <p:cNvSpPr>
            <a:spLocks noGrp="1"/>
          </p:cNvSpPr>
          <p:nvPr>
            <p:ph type="title"/>
          </p:nvPr>
        </p:nvSpPr>
        <p:spPr/>
        <p:txBody>
          <a:bodyPr/>
          <a:lstStyle/>
          <a:p>
            <a:r>
              <a:rPr lang="ja-JP" altLang="en-US" dirty="0"/>
              <a:t>ニューラルネットワークの</a:t>
            </a:r>
            <a:r>
              <a:rPr kumimoji="1" lang="ja-JP" altLang="en-US" dirty="0"/>
              <a:t>基礎</a:t>
            </a:r>
          </a:p>
        </p:txBody>
      </p:sp>
      <p:sp>
        <p:nvSpPr>
          <p:cNvPr id="5" name="テキスト プレースホルダー 4">
            <a:extLst>
              <a:ext uri="{FF2B5EF4-FFF2-40B4-BE49-F238E27FC236}">
                <a16:creationId xmlns:a16="http://schemas.microsoft.com/office/drawing/2014/main" id="{EE91A61E-7408-45F6-8CEC-B6B65C5F1C74}"/>
              </a:ext>
            </a:extLst>
          </p:cNvPr>
          <p:cNvSpPr>
            <a:spLocks noGrp="1"/>
          </p:cNvSpPr>
          <p:nvPr>
            <p:ph type="body" idx="1"/>
          </p:nvPr>
        </p:nvSpPr>
        <p:spPr/>
        <p:txBody>
          <a:bodyPr/>
          <a:lstStyle/>
          <a:p>
            <a:r>
              <a:rPr kumimoji="1" lang="en-US" altLang="ja-JP" dirty="0"/>
              <a:t>PYTORCH</a:t>
            </a:r>
            <a:r>
              <a:rPr kumimoji="1" lang="ja-JP" altLang="en-US" dirty="0"/>
              <a:t>初心者ハンズオン</a:t>
            </a:r>
          </a:p>
        </p:txBody>
      </p:sp>
    </p:spTree>
    <p:extLst>
      <p:ext uri="{BB962C8B-B14F-4D97-AF65-F5344CB8AC3E}">
        <p14:creationId xmlns:p14="http://schemas.microsoft.com/office/powerpoint/2010/main" val="2223969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79DEB2E-35C5-438A-BE74-0819F02B842C}"/>
              </a:ext>
            </a:extLst>
          </p:cNvPr>
          <p:cNvSpPr>
            <a:spLocks noGrp="1"/>
          </p:cNvSpPr>
          <p:nvPr>
            <p:ph type="title"/>
          </p:nvPr>
        </p:nvSpPr>
        <p:spPr/>
        <p:txBody>
          <a:bodyPr>
            <a:normAutofit fontScale="90000"/>
          </a:bodyPr>
          <a:lstStyle/>
          <a:p>
            <a:r>
              <a:rPr lang="ja-JP" altLang="en-US" dirty="0"/>
              <a:t>ニューラルネットワークについて</a:t>
            </a:r>
            <a:endParaRPr kumimoji="1" lang="ja-JP" altLang="en-US" dirty="0"/>
          </a:p>
        </p:txBody>
      </p:sp>
      <p:pic>
        <p:nvPicPr>
          <p:cNvPr id="6" name="Google Shape;92;p18" descr="「シナプス」の画像検索結果">
            <a:extLst>
              <a:ext uri="{FF2B5EF4-FFF2-40B4-BE49-F238E27FC236}">
                <a16:creationId xmlns:a16="http://schemas.microsoft.com/office/drawing/2014/main" id="{A37D04AD-3A87-49D1-BF55-C9A244029230}"/>
              </a:ext>
            </a:extLst>
          </p:cNvPr>
          <p:cNvPicPr preferRelativeResize="0">
            <a:picLocks noGrp="1"/>
          </p:cNvPicPr>
          <p:nvPr>
            <p:ph sz="half" idx="1"/>
          </p:nvPr>
        </p:nvPicPr>
        <p:blipFill>
          <a:blip r:embed="rId2">
            <a:alphaModFix/>
          </a:blip>
          <a:stretch>
            <a:fillRect/>
          </a:stretch>
        </p:blipFill>
        <p:spPr>
          <a:xfrm>
            <a:off x="6096000" y="921167"/>
            <a:ext cx="5329805" cy="5314533"/>
          </a:xfrm>
          <a:prstGeom prst="rect">
            <a:avLst/>
          </a:prstGeom>
          <a:noFill/>
          <a:ln>
            <a:noFill/>
          </a:ln>
        </p:spPr>
      </p:pic>
      <p:sp>
        <p:nvSpPr>
          <p:cNvPr id="7" name="コンテンツ プレースホルダー 6">
            <a:extLst>
              <a:ext uri="{FF2B5EF4-FFF2-40B4-BE49-F238E27FC236}">
                <a16:creationId xmlns:a16="http://schemas.microsoft.com/office/drawing/2014/main" id="{9EB5AD03-A4A2-415D-9C33-BBE39D0677B4}"/>
              </a:ext>
            </a:extLst>
          </p:cNvPr>
          <p:cNvSpPr>
            <a:spLocks noGrp="1"/>
          </p:cNvSpPr>
          <p:nvPr>
            <p:ph sz="half" idx="2"/>
          </p:nvPr>
        </p:nvSpPr>
        <p:spPr>
          <a:xfrm>
            <a:off x="1220789" y="771733"/>
            <a:ext cx="4875211" cy="5613400"/>
          </a:xfrm>
        </p:spPr>
        <p:txBody>
          <a:bodyPr>
            <a:normAutofit/>
          </a:bodyPr>
          <a:lstStyle/>
          <a:p>
            <a:r>
              <a:rPr lang="ja-JP" altLang="en-US" sz="2000" dirty="0"/>
              <a:t>脳の仕組み</a:t>
            </a:r>
            <a:endParaRPr lang="en-US" altLang="ja-JP" sz="2000" dirty="0"/>
          </a:p>
          <a:p>
            <a:pPr lvl="1"/>
            <a:r>
              <a:rPr lang="ja-JP" altLang="en-US" sz="1800" dirty="0"/>
              <a:t>樹状突起から入力がある。</a:t>
            </a:r>
            <a:endParaRPr lang="en-US" altLang="ja-JP" sz="1800" dirty="0"/>
          </a:p>
          <a:p>
            <a:pPr lvl="2"/>
            <a:r>
              <a:rPr lang="ja-JP" altLang="en-US" sz="1600" dirty="0"/>
              <a:t>興奮性シナプス</a:t>
            </a:r>
            <a:endParaRPr lang="en-US" altLang="ja-JP" sz="1600" dirty="0"/>
          </a:p>
          <a:p>
            <a:pPr lvl="2"/>
            <a:r>
              <a:rPr lang="ja-JP" altLang="en-US" sz="1600" dirty="0"/>
              <a:t>抑制性シナプス</a:t>
            </a:r>
            <a:endParaRPr lang="en-US" altLang="ja-JP" sz="1600" dirty="0"/>
          </a:p>
          <a:p>
            <a:pPr lvl="1"/>
            <a:r>
              <a:rPr lang="ja-JP" altLang="en-US" sz="1800" dirty="0"/>
              <a:t>細胞体に入力が蓄積される。</a:t>
            </a:r>
            <a:endParaRPr lang="en-US" altLang="ja-JP" sz="1800" dirty="0"/>
          </a:p>
          <a:p>
            <a:pPr lvl="1"/>
            <a:r>
              <a:rPr lang="ja-JP" altLang="en-US" sz="1800" dirty="0"/>
              <a:t>閾値を超えたとき発火する。</a:t>
            </a:r>
            <a:endParaRPr lang="en-US" altLang="ja-JP" sz="1800" dirty="0"/>
          </a:p>
          <a:p>
            <a:pPr lvl="1"/>
            <a:r>
              <a:rPr lang="ja-JP" altLang="en-US" sz="1800" dirty="0"/>
              <a:t>軸索を通って出力が行われる。</a:t>
            </a:r>
            <a:endParaRPr lang="en-US" altLang="ja-JP" sz="1800" dirty="0"/>
          </a:p>
          <a:p>
            <a:r>
              <a:rPr lang="en-US" altLang="ja-JP" sz="2000" dirty="0"/>
              <a:t>NN</a:t>
            </a:r>
            <a:r>
              <a:rPr lang="ja-JP" altLang="en-US" sz="2000" dirty="0"/>
              <a:t>とは</a:t>
            </a:r>
            <a:endParaRPr lang="en-US" altLang="ja-JP" sz="2000" dirty="0"/>
          </a:p>
          <a:p>
            <a:pPr lvl="1"/>
            <a:r>
              <a:rPr lang="ja-JP" altLang="en-US" sz="1800" dirty="0"/>
              <a:t>この脳の仕組みをプログラムに落とし込んだもの。</a:t>
            </a:r>
            <a:endParaRPr lang="en-US" altLang="ja-JP" sz="1800" dirty="0"/>
          </a:p>
          <a:p>
            <a:pPr lvl="1"/>
            <a:endParaRPr kumimoji="1" lang="ja-JP" altLang="en-US" sz="1800" dirty="0"/>
          </a:p>
        </p:txBody>
      </p:sp>
    </p:spTree>
    <p:extLst>
      <p:ext uri="{BB962C8B-B14F-4D97-AF65-F5344CB8AC3E}">
        <p14:creationId xmlns:p14="http://schemas.microsoft.com/office/powerpoint/2010/main" val="483852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79DEB2E-35C5-438A-BE74-0819F02B842C}"/>
              </a:ext>
            </a:extLst>
          </p:cNvPr>
          <p:cNvSpPr>
            <a:spLocks noGrp="1"/>
          </p:cNvSpPr>
          <p:nvPr>
            <p:ph type="title"/>
          </p:nvPr>
        </p:nvSpPr>
        <p:spPr/>
        <p:txBody>
          <a:bodyPr>
            <a:normAutofit fontScale="90000"/>
          </a:bodyPr>
          <a:lstStyle/>
          <a:p>
            <a:r>
              <a:rPr lang="ja-JP" altLang="en-US" dirty="0"/>
              <a:t>ニューロン発火の条件について</a:t>
            </a:r>
          </a:p>
        </p:txBody>
      </p:sp>
      <p:sp>
        <p:nvSpPr>
          <p:cNvPr id="7" name="コンテンツ プレースホルダー 6">
            <a:extLst>
              <a:ext uri="{FF2B5EF4-FFF2-40B4-BE49-F238E27FC236}">
                <a16:creationId xmlns:a16="http://schemas.microsoft.com/office/drawing/2014/main" id="{9EB5AD03-A4A2-415D-9C33-BBE39D0677B4}"/>
              </a:ext>
            </a:extLst>
          </p:cNvPr>
          <p:cNvSpPr>
            <a:spLocks noGrp="1"/>
          </p:cNvSpPr>
          <p:nvPr>
            <p:ph idx="1"/>
          </p:nvPr>
        </p:nvSpPr>
        <p:spPr/>
        <p:txBody>
          <a:bodyPr>
            <a:normAutofit/>
          </a:bodyPr>
          <a:lstStyle/>
          <a:p>
            <a:r>
              <a:rPr lang="ja-JP" altLang="en-US" sz="2000" dirty="0"/>
              <a:t>ニューロンが「発火」する条件は次の式で表現される。</a:t>
            </a:r>
            <a:endParaRPr lang="en-US" altLang="ja-JP" sz="2000" dirty="0"/>
          </a:p>
          <a:p>
            <a:pPr marL="457200" lvl="1" indent="0">
              <a:buNone/>
            </a:pPr>
            <a:r>
              <a:rPr lang="en-US" altLang="ja-JP" sz="1800" dirty="0">
                <a:solidFill>
                  <a:srgbClr val="FF0000"/>
                </a:solidFill>
              </a:rPr>
              <a:t>A: </a:t>
            </a:r>
            <a:r>
              <a:rPr lang="ja-JP" altLang="en-US" sz="1800" dirty="0">
                <a:solidFill>
                  <a:srgbClr val="FF0000"/>
                </a:solidFill>
              </a:rPr>
              <a:t>興奮性シナプスからの信号の強さ</a:t>
            </a:r>
            <a:endParaRPr lang="en-US" altLang="ja-JP" sz="1800" dirty="0">
              <a:solidFill>
                <a:srgbClr val="FF0000"/>
              </a:solidFill>
            </a:endParaRPr>
          </a:p>
          <a:p>
            <a:pPr marL="457200" lvl="1" indent="0">
              <a:buNone/>
            </a:pPr>
            <a:r>
              <a:rPr lang="en-US" altLang="ja-JP" sz="1800" dirty="0">
                <a:solidFill>
                  <a:srgbClr val="0070C0"/>
                </a:solidFill>
              </a:rPr>
              <a:t>B: </a:t>
            </a:r>
            <a:r>
              <a:rPr lang="ja-JP" altLang="en-US" sz="1800" dirty="0">
                <a:solidFill>
                  <a:srgbClr val="0070C0"/>
                </a:solidFill>
              </a:rPr>
              <a:t>抑制性シナプスからの信号の強さ</a:t>
            </a:r>
            <a:endParaRPr lang="en-US" altLang="ja-JP" sz="1800" dirty="0">
              <a:solidFill>
                <a:srgbClr val="0070C0"/>
              </a:solidFill>
            </a:endParaRPr>
          </a:p>
          <a:p>
            <a:pPr marL="457200" lvl="1" indent="0">
              <a:buNone/>
            </a:pPr>
            <a:r>
              <a:rPr lang="en-US" altLang="ja-JP" sz="1800" dirty="0">
                <a:solidFill>
                  <a:srgbClr val="00B050"/>
                </a:solidFill>
              </a:rPr>
              <a:t>C: </a:t>
            </a:r>
            <a:r>
              <a:rPr lang="ja-JP" altLang="en-US" sz="1800" dirty="0">
                <a:solidFill>
                  <a:srgbClr val="00B050"/>
                </a:solidFill>
              </a:rPr>
              <a:t>信号が蓄積される閾値</a:t>
            </a:r>
            <a:endParaRPr lang="en-US" altLang="ja-JP" sz="1800" dirty="0">
              <a:solidFill>
                <a:srgbClr val="00B050"/>
              </a:solidFill>
            </a:endParaRPr>
          </a:p>
          <a:p>
            <a:pPr marL="457200" lvl="1" indent="0">
              <a:buNone/>
            </a:pPr>
            <a:endParaRPr lang="en-US" altLang="ja-JP" sz="1800" dirty="0"/>
          </a:p>
          <a:p>
            <a:pPr marL="3406775" lvl="1" indent="0">
              <a:buNone/>
            </a:pPr>
            <a:r>
              <a:rPr lang="en-US" altLang="ja-JP" sz="2800" dirty="0">
                <a:solidFill>
                  <a:srgbClr val="FF0000"/>
                </a:solidFill>
              </a:rPr>
              <a:t>A</a:t>
            </a:r>
            <a:r>
              <a:rPr lang="en-US" altLang="ja-JP" sz="2800" dirty="0"/>
              <a:t> – </a:t>
            </a:r>
            <a:r>
              <a:rPr lang="en-US" altLang="ja-JP" sz="2800" dirty="0">
                <a:solidFill>
                  <a:srgbClr val="0070C0"/>
                </a:solidFill>
              </a:rPr>
              <a:t>B</a:t>
            </a:r>
            <a:r>
              <a:rPr lang="en-US" altLang="ja-JP" sz="2800" dirty="0"/>
              <a:t> &gt; </a:t>
            </a:r>
            <a:r>
              <a:rPr lang="en-US" altLang="ja-JP" sz="2800" dirty="0">
                <a:solidFill>
                  <a:srgbClr val="00B050"/>
                </a:solidFill>
              </a:rPr>
              <a:t>C</a:t>
            </a:r>
            <a:r>
              <a:rPr lang="en-US" altLang="ja-JP" sz="2800" dirty="0"/>
              <a:t> </a:t>
            </a:r>
            <a:r>
              <a:rPr lang="ja-JP" altLang="en-US" sz="2800" dirty="0"/>
              <a:t>発火する</a:t>
            </a:r>
            <a:endParaRPr lang="en-US" altLang="ja-JP" sz="2800" dirty="0"/>
          </a:p>
          <a:p>
            <a:pPr marL="3406775" lvl="1" indent="0">
              <a:buNone/>
            </a:pPr>
            <a:r>
              <a:rPr lang="en-US" altLang="ja-JP" sz="2800" dirty="0">
                <a:solidFill>
                  <a:srgbClr val="FF0000"/>
                </a:solidFill>
              </a:rPr>
              <a:t>A</a:t>
            </a:r>
            <a:r>
              <a:rPr lang="en-US" altLang="ja-JP" sz="2800" dirty="0"/>
              <a:t> – </a:t>
            </a:r>
            <a:r>
              <a:rPr lang="en-US" altLang="ja-JP" sz="2800" dirty="0">
                <a:solidFill>
                  <a:srgbClr val="0070C0"/>
                </a:solidFill>
              </a:rPr>
              <a:t>B</a:t>
            </a:r>
            <a:r>
              <a:rPr lang="en-US" altLang="ja-JP" sz="2800" dirty="0"/>
              <a:t> &lt; </a:t>
            </a:r>
            <a:r>
              <a:rPr lang="en-US" altLang="ja-JP" sz="2800" dirty="0">
                <a:solidFill>
                  <a:srgbClr val="00B050"/>
                </a:solidFill>
              </a:rPr>
              <a:t>C</a:t>
            </a:r>
            <a:r>
              <a:rPr lang="en-US" altLang="ja-JP" sz="2800" dirty="0"/>
              <a:t> </a:t>
            </a:r>
            <a:r>
              <a:rPr lang="ja-JP" altLang="en-US" sz="2800" dirty="0"/>
              <a:t>発火しない</a:t>
            </a:r>
            <a:endParaRPr lang="en-US" altLang="ja-JP" sz="2800" dirty="0"/>
          </a:p>
          <a:p>
            <a:pPr marL="457200" lvl="1" indent="0">
              <a:buNone/>
            </a:pPr>
            <a:endParaRPr lang="en-US" altLang="ja-JP" sz="1800" dirty="0"/>
          </a:p>
          <a:p>
            <a:r>
              <a:rPr lang="ja-JP" altLang="en-US" sz="2000" dirty="0"/>
              <a:t>発火賛成派と発火反対派の議会採決のようなもの。賛成派は一定量（閾値分）だけ反対派以上の票数を取らないといけないというルール</a:t>
            </a:r>
            <a:endParaRPr lang="en-US" altLang="ja-JP" sz="2000" dirty="0"/>
          </a:p>
        </p:txBody>
      </p:sp>
    </p:spTree>
    <p:extLst>
      <p:ext uri="{BB962C8B-B14F-4D97-AF65-F5344CB8AC3E}">
        <p14:creationId xmlns:p14="http://schemas.microsoft.com/office/powerpoint/2010/main" val="2953696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79DEB2E-35C5-438A-BE74-0819F02B842C}"/>
              </a:ext>
            </a:extLst>
          </p:cNvPr>
          <p:cNvSpPr>
            <a:spLocks noGrp="1"/>
          </p:cNvSpPr>
          <p:nvPr>
            <p:ph type="title"/>
          </p:nvPr>
        </p:nvSpPr>
        <p:spPr/>
        <p:txBody>
          <a:bodyPr>
            <a:normAutofit fontScale="90000"/>
          </a:bodyPr>
          <a:lstStyle/>
          <a:p>
            <a:r>
              <a:rPr lang="ja-JP" altLang="en-US" dirty="0"/>
              <a:t>ニューロン発火の条件について</a:t>
            </a:r>
          </a:p>
        </p:txBody>
      </p:sp>
      <p:sp>
        <p:nvSpPr>
          <p:cNvPr id="3" name="コンテンツ プレースホルダー 2">
            <a:extLst>
              <a:ext uri="{FF2B5EF4-FFF2-40B4-BE49-F238E27FC236}">
                <a16:creationId xmlns:a16="http://schemas.microsoft.com/office/drawing/2014/main" id="{1064DD6C-5569-497C-81B1-FB59D70DD93E}"/>
              </a:ext>
            </a:extLst>
          </p:cNvPr>
          <p:cNvSpPr>
            <a:spLocks noGrp="1"/>
          </p:cNvSpPr>
          <p:nvPr>
            <p:ph idx="1"/>
          </p:nvPr>
        </p:nvSpPr>
        <p:spPr>
          <a:xfrm>
            <a:off x="1143000" y="5434390"/>
            <a:ext cx="9905999" cy="540000"/>
          </a:xfrm>
        </p:spPr>
        <p:txBody>
          <a:bodyPr>
            <a:normAutofit/>
          </a:bodyPr>
          <a:lstStyle/>
          <a:p>
            <a:pPr marL="0" indent="0" algn="ctr">
              <a:buNone/>
            </a:pPr>
            <a:r>
              <a:rPr lang="ja-JP" altLang="en-US" sz="2000" dirty="0"/>
              <a:t>シナプスには入力の「</a:t>
            </a:r>
            <a:r>
              <a:rPr lang="ja-JP" altLang="en-US" sz="2000" b="1" dirty="0"/>
              <a:t>強さ」</a:t>
            </a:r>
            <a:r>
              <a:rPr lang="ja-JP" altLang="en-US" sz="2000" dirty="0"/>
              <a:t>とその抵抗値とも言える「</a:t>
            </a:r>
            <a:r>
              <a:rPr lang="ja-JP" altLang="en-US" sz="2000" b="1" dirty="0"/>
              <a:t>重み</a:t>
            </a:r>
            <a:r>
              <a:rPr lang="ja-JP" altLang="en-US" sz="2000" dirty="0"/>
              <a:t>」を持つ</a:t>
            </a:r>
          </a:p>
        </p:txBody>
      </p:sp>
      <p:sp>
        <p:nvSpPr>
          <p:cNvPr id="5" name="ひし形 4">
            <a:extLst>
              <a:ext uri="{FF2B5EF4-FFF2-40B4-BE49-F238E27FC236}">
                <a16:creationId xmlns:a16="http://schemas.microsoft.com/office/drawing/2014/main" id="{9570BBC9-042D-4C7F-97DF-6C66E16E8B75}"/>
              </a:ext>
            </a:extLst>
          </p:cNvPr>
          <p:cNvSpPr/>
          <p:nvPr/>
        </p:nvSpPr>
        <p:spPr>
          <a:xfrm>
            <a:off x="3460010" y="2028113"/>
            <a:ext cx="5268802" cy="2801774"/>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賛成票：</a:t>
            </a:r>
            <a:r>
              <a:rPr kumimoji="1" lang="en-US" altLang="ja-JP" dirty="0">
                <a:solidFill>
                  <a:srgbClr val="FF0000"/>
                </a:solidFill>
              </a:rPr>
              <a:t>3+3+2=7</a:t>
            </a:r>
          </a:p>
          <a:p>
            <a:pPr algn="ctr"/>
            <a:r>
              <a:rPr kumimoji="1" lang="ja-JP" altLang="en-US" dirty="0">
                <a:solidFill>
                  <a:srgbClr val="0070C0"/>
                </a:solidFill>
              </a:rPr>
              <a:t>反対票：</a:t>
            </a:r>
            <a:r>
              <a:rPr kumimoji="1" lang="en-US" altLang="ja-JP" dirty="0">
                <a:solidFill>
                  <a:srgbClr val="0070C0"/>
                </a:solidFill>
              </a:rPr>
              <a:t>2+1+2=5</a:t>
            </a:r>
          </a:p>
          <a:p>
            <a:pPr algn="ctr"/>
            <a:r>
              <a:rPr kumimoji="1" lang="en-US" altLang="ja-JP" dirty="0">
                <a:solidFill>
                  <a:schemeClr val="tx1"/>
                </a:solidFill>
              </a:rPr>
              <a:t>7-5 = 2 &gt; </a:t>
            </a:r>
            <a:r>
              <a:rPr kumimoji="1" lang="en-US" altLang="ja-JP" dirty="0">
                <a:solidFill>
                  <a:srgbClr val="00B050"/>
                </a:solidFill>
              </a:rPr>
              <a:t>1</a:t>
            </a:r>
            <a:r>
              <a:rPr kumimoji="1" lang="ja-JP" altLang="en-US" dirty="0">
                <a:solidFill>
                  <a:srgbClr val="00B050"/>
                </a:solidFill>
              </a:rPr>
              <a:t>（閾値）</a:t>
            </a:r>
            <a:endParaRPr kumimoji="1" lang="en-US" altLang="ja-JP" dirty="0">
              <a:solidFill>
                <a:srgbClr val="00B050"/>
              </a:solidFill>
            </a:endParaRPr>
          </a:p>
          <a:p>
            <a:pPr algn="ctr"/>
            <a:endParaRPr kumimoji="1" lang="en-US" altLang="ja-JP" dirty="0">
              <a:solidFill>
                <a:srgbClr val="00B050"/>
              </a:solidFill>
            </a:endParaRPr>
          </a:p>
          <a:p>
            <a:pPr algn="ctr"/>
            <a:r>
              <a:rPr kumimoji="1" lang="ja-JP" altLang="en-US" b="1" dirty="0">
                <a:solidFill>
                  <a:srgbClr val="FF0000"/>
                </a:solidFill>
              </a:rPr>
              <a:t>発火！！</a:t>
            </a:r>
          </a:p>
        </p:txBody>
      </p:sp>
      <p:cxnSp>
        <p:nvCxnSpPr>
          <p:cNvPr id="10" name="直線矢印コネクタ 9">
            <a:extLst>
              <a:ext uri="{FF2B5EF4-FFF2-40B4-BE49-F238E27FC236}">
                <a16:creationId xmlns:a16="http://schemas.microsoft.com/office/drawing/2014/main" id="{E1DC2A2E-CB80-4A7A-8664-D68E46B54CD5}"/>
              </a:ext>
            </a:extLst>
          </p:cNvPr>
          <p:cNvCxnSpPr>
            <a:cxnSpLocks/>
          </p:cNvCxnSpPr>
          <p:nvPr/>
        </p:nvCxnSpPr>
        <p:spPr>
          <a:xfrm>
            <a:off x="1999088" y="2746542"/>
            <a:ext cx="1696612" cy="52735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29B9409-C1F9-499A-9EE8-5DB072A4BD04}"/>
              </a:ext>
            </a:extLst>
          </p:cNvPr>
          <p:cNvCxnSpPr>
            <a:cxnSpLocks/>
          </p:cNvCxnSpPr>
          <p:nvPr/>
        </p:nvCxnSpPr>
        <p:spPr>
          <a:xfrm flipV="1">
            <a:off x="2008430" y="3582683"/>
            <a:ext cx="1687270" cy="52498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86B6757A-8477-46BE-936A-BA3ED8A4D1BE}"/>
              </a:ext>
            </a:extLst>
          </p:cNvPr>
          <p:cNvCxnSpPr>
            <a:cxnSpLocks/>
          </p:cNvCxnSpPr>
          <p:nvPr/>
        </p:nvCxnSpPr>
        <p:spPr>
          <a:xfrm flipV="1">
            <a:off x="2008430" y="3845177"/>
            <a:ext cx="2131887" cy="663333"/>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37" name="直線矢印コネクタ 36">
            <a:extLst>
              <a:ext uri="{FF2B5EF4-FFF2-40B4-BE49-F238E27FC236}">
                <a16:creationId xmlns:a16="http://schemas.microsoft.com/office/drawing/2014/main" id="{9C956C72-E704-4132-9E5E-D27F843804F3}"/>
              </a:ext>
            </a:extLst>
          </p:cNvPr>
          <p:cNvCxnSpPr>
            <a:cxnSpLocks/>
          </p:cNvCxnSpPr>
          <p:nvPr/>
        </p:nvCxnSpPr>
        <p:spPr>
          <a:xfrm flipV="1">
            <a:off x="2008430" y="4107672"/>
            <a:ext cx="2512889" cy="7818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43D5A66A-BA95-4819-A8C9-CDA66B0C1DCD}"/>
              </a:ext>
            </a:extLst>
          </p:cNvPr>
          <p:cNvCxnSpPr>
            <a:cxnSpLocks/>
          </p:cNvCxnSpPr>
          <p:nvPr/>
        </p:nvCxnSpPr>
        <p:spPr>
          <a:xfrm>
            <a:off x="1999088" y="1996045"/>
            <a:ext cx="2522231" cy="7839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E5DFE398-5121-4A93-AFFB-34C66661CA2D}"/>
              </a:ext>
            </a:extLst>
          </p:cNvPr>
          <p:cNvCxnSpPr>
            <a:cxnSpLocks/>
          </p:cNvCxnSpPr>
          <p:nvPr/>
        </p:nvCxnSpPr>
        <p:spPr>
          <a:xfrm>
            <a:off x="1999088" y="2358830"/>
            <a:ext cx="2088151" cy="64905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4" name="正方形/長方形 43">
            <a:extLst>
              <a:ext uri="{FF2B5EF4-FFF2-40B4-BE49-F238E27FC236}">
                <a16:creationId xmlns:a16="http://schemas.microsoft.com/office/drawing/2014/main" id="{5B20D277-EA88-4B00-AF77-156083C4793C}"/>
              </a:ext>
            </a:extLst>
          </p:cNvPr>
          <p:cNvSpPr/>
          <p:nvPr/>
        </p:nvSpPr>
        <p:spPr>
          <a:xfrm>
            <a:off x="762656" y="1552575"/>
            <a:ext cx="1095375" cy="4434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x1=1</a:t>
            </a:r>
            <a:endParaRPr kumimoji="1" lang="ja-JP" altLang="en-US" dirty="0">
              <a:solidFill>
                <a:schemeClr val="tx1"/>
              </a:solidFill>
            </a:endParaRPr>
          </a:p>
        </p:txBody>
      </p:sp>
      <p:sp>
        <p:nvSpPr>
          <p:cNvPr id="45" name="正方形/長方形 44">
            <a:extLst>
              <a:ext uri="{FF2B5EF4-FFF2-40B4-BE49-F238E27FC236}">
                <a16:creationId xmlns:a16="http://schemas.microsoft.com/office/drawing/2014/main" id="{18953F5C-BEA8-4819-A33A-BD8ADAAAF768}"/>
              </a:ext>
            </a:extLst>
          </p:cNvPr>
          <p:cNvSpPr/>
          <p:nvPr/>
        </p:nvSpPr>
        <p:spPr>
          <a:xfrm>
            <a:off x="762656" y="2058946"/>
            <a:ext cx="1095375" cy="4434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x2=1</a:t>
            </a:r>
            <a:endParaRPr kumimoji="1" lang="ja-JP" altLang="en-US" dirty="0">
              <a:solidFill>
                <a:schemeClr val="tx1"/>
              </a:solidFill>
            </a:endParaRPr>
          </a:p>
        </p:txBody>
      </p:sp>
      <p:sp>
        <p:nvSpPr>
          <p:cNvPr id="46" name="正方形/長方形 45">
            <a:extLst>
              <a:ext uri="{FF2B5EF4-FFF2-40B4-BE49-F238E27FC236}">
                <a16:creationId xmlns:a16="http://schemas.microsoft.com/office/drawing/2014/main" id="{D76FCFD4-FE90-4531-B21C-7B1900D5C8CB}"/>
              </a:ext>
            </a:extLst>
          </p:cNvPr>
          <p:cNvSpPr/>
          <p:nvPr/>
        </p:nvSpPr>
        <p:spPr>
          <a:xfrm>
            <a:off x="762656" y="2564414"/>
            <a:ext cx="1095375" cy="4434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x3=1</a:t>
            </a:r>
            <a:endParaRPr kumimoji="1" lang="ja-JP" altLang="en-US" dirty="0">
              <a:solidFill>
                <a:schemeClr val="tx1"/>
              </a:solidFill>
            </a:endParaRPr>
          </a:p>
        </p:txBody>
      </p:sp>
      <p:sp>
        <p:nvSpPr>
          <p:cNvPr id="47" name="正方形/長方形 46">
            <a:extLst>
              <a:ext uri="{FF2B5EF4-FFF2-40B4-BE49-F238E27FC236}">
                <a16:creationId xmlns:a16="http://schemas.microsoft.com/office/drawing/2014/main" id="{AB4C6348-7477-4FF9-828B-F7F398B47411}"/>
              </a:ext>
            </a:extLst>
          </p:cNvPr>
          <p:cNvSpPr/>
          <p:nvPr/>
        </p:nvSpPr>
        <p:spPr>
          <a:xfrm>
            <a:off x="762656" y="4889553"/>
            <a:ext cx="1095375" cy="4434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x6=1</a:t>
            </a:r>
            <a:endParaRPr kumimoji="1" lang="ja-JP" altLang="en-US" dirty="0">
              <a:solidFill>
                <a:schemeClr val="tx1"/>
              </a:solidFill>
            </a:endParaRPr>
          </a:p>
        </p:txBody>
      </p:sp>
      <p:sp>
        <p:nvSpPr>
          <p:cNvPr id="48" name="正方形/長方形 47">
            <a:extLst>
              <a:ext uri="{FF2B5EF4-FFF2-40B4-BE49-F238E27FC236}">
                <a16:creationId xmlns:a16="http://schemas.microsoft.com/office/drawing/2014/main" id="{07B1358C-8479-49C8-8E57-2A8395C810E3}"/>
              </a:ext>
            </a:extLst>
          </p:cNvPr>
          <p:cNvSpPr/>
          <p:nvPr/>
        </p:nvSpPr>
        <p:spPr>
          <a:xfrm>
            <a:off x="762656" y="4384085"/>
            <a:ext cx="1095375" cy="4434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x5=1</a:t>
            </a:r>
            <a:endParaRPr kumimoji="1" lang="ja-JP" altLang="en-US" dirty="0">
              <a:solidFill>
                <a:schemeClr val="tx1"/>
              </a:solidFill>
            </a:endParaRPr>
          </a:p>
        </p:txBody>
      </p:sp>
      <p:sp>
        <p:nvSpPr>
          <p:cNvPr id="49" name="正方形/長方形 48">
            <a:extLst>
              <a:ext uri="{FF2B5EF4-FFF2-40B4-BE49-F238E27FC236}">
                <a16:creationId xmlns:a16="http://schemas.microsoft.com/office/drawing/2014/main" id="{18BB1CCE-E0AA-4007-BEBD-C1F4412FD1CD}"/>
              </a:ext>
            </a:extLst>
          </p:cNvPr>
          <p:cNvSpPr/>
          <p:nvPr/>
        </p:nvSpPr>
        <p:spPr>
          <a:xfrm>
            <a:off x="762656" y="3878617"/>
            <a:ext cx="1095375" cy="4434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x4=1</a:t>
            </a:r>
            <a:endParaRPr kumimoji="1" lang="ja-JP" altLang="en-US" dirty="0">
              <a:solidFill>
                <a:schemeClr val="tx1"/>
              </a:solidFill>
            </a:endParaRPr>
          </a:p>
        </p:txBody>
      </p:sp>
      <p:sp>
        <p:nvSpPr>
          <p:cNvPr id="52" name="正方形/長方形 51">
            <a:extLst>
              <a:ext uri="{FF2B5EF4-FFF2-40B4-BE49-F238E27FC236}">
                <a16:creationId xmlns:a16="http://schemas.microsoft.com/office/drawing/2014/main" id="{78AC7892-ABA5-453E-B4DB-F164E0DE95C2}"/>
              </a:ext>
            </a:extLst>
          </p:cNvPr>
          <p:cNvSpPr/>
          <p:nvPr/>
        </p:nvSpPr>
        <p:spPr>
          <a:xfrm>
            <a:off x="4521319" y="2718635"/>
            <a:ext cx="342900" cy="319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2</a:t>
            </a:r>
            <a:endParaRPr kumimoji="1" lang="ja-JP" altLang="en-US" dirty="0">
              <a:solidFill>
                <a:srgbClr val="0070C0"/>
              </a:solidFill>
            </a:endParaRPr>
          </a:p>
        </p:txBody>
      </p:sp>
      <p:sp>
        <p:nvSpPr>
          <p:cNvPr id="55" name="正方形/長方形 54">
            <a:extLst>
              <a:ext uri="{FF2B5EF4-FFF2-40B4-BE49-F238E27FC236}">
                <a16:creationId xmlns:a16="http://schemas.microsoft.com/office/drawing/2014/main" id="{11BDD5DA-8924-4FC0-B07C-DF2D69E0BA76}"/>
              </a:ext>
            </a:extLst>
          </p:cNvPr>
          <p:cNvSpPr/>
          <p:nvPr/>
        </p:nvSpPr>
        <p:spPr>
          <a:xfrm>
            <a:off x="4120777" y="2921132"/>
            <a:ext cx="342900" cy="319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3</a:t>
            </a:r>
            <a:endParaRPr kumimoji="1" lang="ja-JP" altLang="en-US" dirty="0">
              <a:solidFill>
                <a:srgbClr val="FF0000"/>
              </a:solidFill>
            </a:endParaRPr>
          </a:p>
        </p:txBody>
      </p:sp>
      <p:sp>
        <p:nvSpPr>
          <p:cNvPr id="56" name="正方形/長方形 55">
            <a:extLst>
              <a:ext uri="{FF2B5EF4-FFF2-40B4-BE49-F238E27FC236}">
                <a16:creationId xmlns:a16="http://schemas.microsoft.com/office/drawing/2014/main" id="{E8247401-8613-4DBF-BD8B-AA7A6D372E33}"/>
              </a:ext>
            </a:extLst>
          </p:cNvPr>
          <p:cNvSpPr/>
          <p:nvPr/>
        </p:nvSpPr>
        <p:spPr>
          <a:xfrm>
            <a:off x="3674649" y="3162894"/>
            <a:ext cx="342900" cy="307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1</a:t>
            </a:r>
            <a:endParaRPr kumimoji="1" lang="ja-JP" altLang="en-US" dirty="0">
              <a:solidFill>
                <a:srgbClr val="0070C0"/>
              </a:solidFill>
            </a:endParaRPr>
          </a:p>
        </p:txBody>
      </p:sp>
      <p:sp>
        <p:nvSpPr>
          <p:cNvPr id="57" name="正方形/長方形 56">
            <a:extLst>
              <a:ext uri="{FF2B5EF4-FFF2-40B4-BE49-F238E27FC236}">
                <a16:creationId xmlns:a16="http://schemas.microsoft.com/office/drawing/2014/main" id="{DCB6ACC8-6936-4E35-9C5B-0D0F344B548D}"/>
              </a:ext>
            </a:extLst>
          </p:cNvPr>
          <p:cNvSpPr/>
          <p:nvPr/>
        </p:nvSpPr>
        <p:spPr>
          <a:xfrm>
            <a:off x="4483217" y="3772096"/>
            <a:ext cx="342900" cy="319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2</a:t>
            </a:r>
            <a:endParaRPr kumimoji="1" lang="ja-JP" altLang="en-US" dirty="0">
              <a:solidFill>
                <a:srgbClr val="0070C0"/>
              </a:solidFill>
            </a:endParaRPr>
          </a:p>
        </p:txBody>
      </p:sp>
      <p:sp>
        <p:nvSpPr>
          <p:cNvPr id="58" name="正方形/長方形 57">
            <a:extLst>
              <a:ext uri="{FF2B5EF4-FFF2-40B4-BE49-F238E27FC236}">
                <a16:creationId xmlns:a16="http://schemas.microsoft.com/office/drawing/2014/main" id="{512DB079-D50D-45A2-8768-85A3427B8AC8}"/>
              </a:ext>
            </a:extLst>
          </p:cNvPr>
          <p:cNvSpPr/>
          <p:nvPr/>
        </p:nvSpPr>
        <p:spPr>
          <a:xfrm>
            <a:off x="3674649" y="3345474"/>
            <a:ext cx="342900" cy="319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3</a:t>
            </a:r>
            <a:endParaRPr kumimoji="1" lang="ja-JP" altLang="en-US" dirty="0">
              <a:solidFill>
                <a:srgbClr val="FF0000"/>
              </a:solidFill>
            </a:endParaRPr>
          </a:p>
        </p:txBody>
      </p:sp>
      <p:sp>
        <p:nvSpPr>
          <p:cNvPr id="61" name="正方形/長方形 60">
            <a:extLst>
              <a:ext uri="{FF2B5EF4-FFF2-40B4-BE49-F238E27FC236}">
                <a16:creationId xmlns:a16="http://schemas.microsoft.com/office/drawing/2014/main" id="{946FC802-53C8-444D-A046-FECDE00B8803}"/>
              </a:ext>
            </a:extLst>
          </p:cNvPr>
          <p:cNvSpPr/>
          <p:nvPr/>
        </p:nvSpPr>
        <p:spPr>
          <a:xfrm>
            <a:off x="4140317" y="3559075"/>
            <a:ext cx="342900" cy="319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2</a:t>
            </a:r>
            <a:endParaRPr kumimoji="1" lang="ja-JP" altLang="en-US" dirty="0">
              <a:solidFill>
                <a:srgbClr val="FF0000"/>
              </a:solidFill>
            </a:endParaRPr>
          </a:p>
        </p:txBody>
      </p:sp>
    </p:spTree>
    <p:extLst>
      <p:ext uri="{BB962C8B-B14F-4D97-AF65-F5344CB8AC3E}">
        <p14:creationId xmlns:p14="http://schemas.microsoft.com/office/powerpoint/2010/main" val="2374342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9186D9C-A3F9-4ABD-B684-9FE3AA4B7F7C}"/>
              </a:ext>
            </a:extLst>
          </p:cNvPr>
          <p:cNvSpPr>
            <a:spLocks noGrp="1"/>
          </p:cNvSpPr>
          <p:nvPr>
            <p:ph type="title"/>
          </p:nvPr>
        </p:nvSpPr>
        <p:spPr/>
        <p:txBody>
          <a:bodyPr>
            <a:normAutofit fontScale="90000"/>
          </a:bodyPr>
          <a:lstStyle/>
          <a:p>
            <a:r>
              <a:rPr kumimoji="1" lang="ja-JP" altLang="en-US" dirty="0"/>
              <a:t>ニューラルネットワークのイメージ</a:t>
            </a:r>
          </a:p>
        </p:txBody>
      </p:sp>
      <p:sp>
        <p:nvSpPr>
          <p:cNvPr id="6" name="コンテンツ プレースホルダー 5">
            <a:extLst>
              <a:ext uri="{FF2B5EF4-FFF2-40B4-BE49-F238E27FC236}">
                <a16:creationId xmlns:a16="http://schemas.microsoft.com/office/drawing/2014/main" id="{46295496-6284-439E-8686-27E2B3880572}"/>
              </a:ext>
            </a:extLst>
          </p:cNvPr>
          <p:cNvSpPr>
            <a:spLocks noGrp="1"/>
          </p:cNvSpPr>
          <p:nvPr>
            <p:ph idx="1"/>
          </p:nvPr>
        </p:nvSpPr>
        <p:spPr>
          <a:xfrm>
            <a:off x="1141412" y="544651"/>
            <a:ext cx="9905999" cy="1018692"/>
          </a:xfrm>
        </p:spPr>
        <p:txBody>
          <a:bodyPr>
            <a:normAutofit/>
          </a:bodyPr>
          <a:lstStyle/>
          <a:p>
            <a:pPr marL="0" indent="0" algn="ctr">
              <a:buNone/>
            </a:pPr>
            <a:r>
              <a:rPr kumimoji="1" lang="ja-JP" altLang="en-US" sz="2000" dirty="0"/>
              <a:t>訓練により</a:t>
            </a:r>
            <a:r>
              <a:rPr kumimoji="1" lang="en-US" altLang="ja-JP" sz="2000" dirty="0"/>
              <a:t>NN</a:t>
            </a:r>
            <a:r>
              <a:rPr lang="ja-JP" altLang="en-US" sz="2000" dirty="0"/>
              <a:t>を構成する各ユニット〇の「重み」を調整し、</a:t>
            </a:r>
            <a:endParaRPr lang="en-US" altLang="ja-JP" sz="2000" dirty="0"/>
          </a:p>
          <a:p>
            <a:pPr marL="0" indent="0" algn="ctr">
              <a:buNone/>
            </a:pPr>
            <a:r>
              <a:rPr kumimoji="1" lang="ja-JP" altLang="en-US" sz="2000" dirty="0"/>
              <a:t>入力値を入力した結果、目標値の出力が得られるようにする</a:t>
            </a:r>
            <a:endParaRPr kumimoji="1" lang="en-US" altLang="ja-JP" sz="2000" dirty="0"/>
          </a:p>
        </p:txBody>
      </p:sp>
      <p:sp>
        <p:nvSpPr>
          <p:cNvPr id="7" name="楕円 6">
            <a:extLst>
              <a:ext uri="{FF2B5EF4-FFF2-40B4-BE49-F238E27FC236}">
                <a16:creationId xmlns:a16="http://schemas.microsoft.com/office/drawing/2014/main" id="{428D3A8F-E2B9-4C8E-A181-1C851EEB7065}"/>
              </a:ext>
            </a:extLst>
          </p:cNvPr>
          <p:cNvSpPr/>
          <p:nvPr/>
        </p:nvSpPr>
        <p:spPr>
          <a:xfrm>
            <a:off x="4752971" y="2161566"/>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8877157-5582-4CE4-A938-92D29A9FD993}"/>
              </a:ext>
            </a:extLst>
          </p:cNvPr>
          <p:cNvSpPr/>
          <p:nvPr/>
        </p:nvSpPr>
        <p:spPr>
          <a:xfrm>
            <a:off x="4752970" y="2881091"/>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6B518B9-7002-469B-80E3-9E6DE00A3BA9}"/>
              </a:ext>
            </a:extLst>
          </p:cNvPr>
          <p:cNvSpPr/>
          <p:nvPr/>
        </p:nvSpPr>
        <p:spPr>
          <a:xfrm>
            <a:off x="4752970" y="3603907"/>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　　　　　　　　　　　</a:t>
            </a:r>
          </a:p>
        </p:txBody>
      </p:sp>
      <p:sp>
        <p:nvSpPr>
          <p:cNvPr id="14" name="楕円 13">
            <a:extLst>
              <a:ext uri="{FF2B5EF4-FFF2-40B4-BE49-F238E27FC236}">
                <a16:creationId xmlns:a16="http://schemas.microsoft.com/office/drawing/2014/main" id="{BEF450E2-F35C-4C8B-80F3-60547CA3EAB5}"/>
              </a:ext>
            </a:extLst>
          </p:cNvPr>
          <p:cNvSpPr/>
          <p:nvPr/>
        </p:nvSpPr>
        <p:spPr>
          <a:xfrm>
            <a:off x="4752970" y="4326723"/>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B61B142-C1C6-4CDB-8DF1-37EC42329493}"/>
              </a:ext>
            </a:extLst>
          </p:cNvPr>
          <p:cNvSpPr/>
          <p:nvPr/>
        </p:nvSpPr>
        <p:spPr>
          <a:xfrm>
            <a:off x="4752969" y="5049539"/>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41472CC-CFE5-410A-AA7D-04073BDF1556}"/>
              </a:ext>
            </a:extLst>
          </p:cNvPr>
          <p:cNvSpPr/>
          <p:nvPr/>
        </p:nvSpPr>
        <p:spPr>
          <a:xfrm>
            <a:off x="4752969" y="5769064"/>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0221F27-EDF1-4B04-8820-BB1F8B1F0B19}"/>
              </a:ext>
            </a:extLst>
          </p:cNvPr>
          <p:cNvSpPr/>
          <p:nvPr/>
        </p:nvSpPr>
        <p:spPr>
          <a:xfrm>
            <a:off x="2606898" y="5044575"/>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68C8D009-5FE2-4DC0-95B6-ADE540C7D630}"/>
              </a:ext>
            </a:extLst>
          </p:cNvPr>
          <p:cNvSpPr/>
          <p:nvPr/>
        </p:nvSpPr>
        <p:spPr>
          <a:xfrm>
            <a:off x="2606900" y="2881091"/>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74FEB3DB-F3B5-4428-97A2-7E1790E6F9FB}"/>
              </a:ext>
            </a:extLst>
          </p:cNvPr>
          <p:cNvSpPr/>
          <p:nvPr/>
        </p:nvSpPr>
        <p:spPr>
          <a:xfrm>
            <a:off x="2606896" y="3962833"/>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1D484147-CBA7-41D3-AE62-684FE0461217}"/>
              </a:ext>
            </a:extLst>
          </p:cNvPr>
          <p:cNvCxnSpPr>
            <a:cxnSpLocks/>
            <a:stCxn id="22" idx="6"/>
            <a:endCxn id="7" idx="2"/>
          </p:cNvCxnSpPr>
          <p:nvPr/>
        </p:nvCxnSpPr>
        <p:spPr>
          <a:xfrm flipV="1">
            <a:off x="3151181" y="2433709"/>
            <a:ext cx="1601790" cy="1801267"/>
          </a:xfrm>
          <a:prstGeom prst="line">
            <a:avLst/>
          </a:prstGeom>
          <a:ln w="19050"/>
        </p:spPr>
        <p:style>
          <a:lnRef idx="2">
            <a:schemeClr val="dk1"/>
          </a:lnRef>
          <a:fillRef idx="1">
            <a:schemeClr val="lt1"/>
          </a:fillRef>
          <a:effectRef idx="0">
            <a:schemeClr val="dk1"/>
          </a:effectRef>
          <a:fontRef idx="minor">
            <a:schemeClr val="dk1"/>
          </a:fontRef>
        </p:style>
      </p:cxnSp>
      <p:cxnSp>
        <p:nvCxnSpPr>
          <p:cNvPr id="26" name="直線コネクタ 25">
            <a:extLst>
              <a:ext uri="{FF2B5EF4-FFF2-40B4-BE49-F238E27FC236}">
                <a16:creationId xmlns:a16="http://schemas.microsoft.com/office/drawing/2014/main" id="{73AFD332-62A6-4195-9C39-78FA928CE6D0}"/>
              </a:ext>
            </a:extLst>
          </p:cNvPr>
          <p:cNvCxnSpPr>
            <a:cxnSpLocks/>
            <a:stCxn id="20" idx="6"/>
            <a:endCxn id="7" idx="2"/>
          </p:cNvCxnSpPr>
          <p:nvPr/>
        </p:nvCxnSpPr>
        <p:spPr>
          <a:xfrm flipV="1">
            <a:off x="3151185" y="2433709"/>
            <a:ext cx="1601786"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9" name="直線コネクタ 28">
            <a:extLst>
              <a:ext uri="{FF2B5EF4-FFF2-40B4-BE49-F238E27FC236}">
                <a16:creationId xmlns:a16="http://schemas.microsoft.com/office/drawing/2014/main" id="{49F52F7D-C51B-49F6-A2EA-E1DC99141D2E}"/>
              </a:ext>
            </a:extLst>
          </p:cNvPr>
          <p:cNvCxnSpPr>
            <a:cxnSpLocks/>
            <a:stCxn id="19" idx="6"/>
            <a:endCxn id="7" idx="2"/>
          </p:cNvCxnSpPr>
          <p:nvPr/>
        </p:nvCxnSpPr>
        <p:spPr>
          <a:xfrm flipV="1">
            <a:off x="3151183" y="2433709"/>
            <a:ext cx="1601788" cy="2883009"/>
          </a:xfrm>
          <a:prstGeom prst="line">
            <a:avLst/>
          </a:prstGeom>
          <a:ln w="19050"/>
        </p:spPr>
        <p:style>
          <a:lnRef idx="2">
            <a:schemeClr val="dk1"/>
          </a:lnRef>
          <a:fillRef idx="1">
            <a:schemeClr val="lt1"/>
          </a:fillRef>
          <a:effectRef idx="0">
            <a:schemeClr val="dk1"/>
          </a:effectRef>
          <a:fontRef idx="minor">
            <a:schemeClr val="dk1"/>
          </a:fontRef>
        </p:style>
      </p:cxnSp>
      <p:cxnSp>
        <p:nvCxnSpPr>
          <p:cNvPr id="32" name="直線コネクタ 31">
            <a:extLst>
              <a:ext uri="{FF2B5EF4-FFF2-40B4-BE49-F238E27FC236}">
                <a16:creationId xmlns:a16="http://schemas.microsoft.com/office/drawing/2014/main" id="{42EE5FDF-8754-4354-9D59-E2E6142B4326}"/>
              </a:ext>
            </a:extLst>
          </p:cNvPr>
          <p:cNvCxnSpPr>
            <a:cxnSpLocks/>
            <a:stCxn id="20" idx="6"/>
            <a:endCxn id="8" idx="2"/>
          </p:cNvCxnSpPr>
          <p:nvPr/>
        </p:nvCxnSpPr>
        <p:spPr>
          <a:xfrm>
            <a:off x="3151185" y="3153234"/>
            <a:ext cx="1601785"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35" name="直線コネクタ 34">
            <a:extLst>
              <a:ext uri="{FF2B5EF4-FFF2-40B4-BE49-F238E27FC236}">
                <a16:creationId xmlns:a16="http://schemas.microsoft.com/office/drawing/2014/main" id="{4D0A16ED-6C6C-486A-8C41-ED8261DDD363}"/>
              </a:ext>
            </a:extLst>
          </p:cNvPr>
          <p:cNvCxnSpPr>
            <a:cxnSpLocks/>
            <a:stCxn id="20" idx="6"/>
            <a:endCxn id="12" idx="2"/>
          </p:cNvCxnSpPr>
          <p:nvPr/>
        </p:nvCxnSpPr>
        <p:spPr>
          <a:xfrm>
            <a:off x="3151185" y="3153234"/>
            <a:ext cx="1601785"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38" name="直線コネクタ 37">
            <a:extLst>
              <a:ext uri="{FF2B5EF4-FFF2-40B4-BE49-F238E27FC236}">
                <a16:creationId xmlns:a16="http://schemas.microsoft.com/office/drawing/2014/main" id="{143A337D-831F-4AC5-B98C-828C92628E89}"/>
              </a:ext>
            </a:extLst>
          </p:cNvPr>
          <p:cNvCxnSpPr>
            <a:cxnSpLocks/>
            <a:stCxn id="20" idx="6"/>
            <a:endCxn id="14" idx="2"/>
          </p:cNvCxnSpPr>
          <p:nvPr/>
        </p:nvCxnSpPr>
        <p:spPr>
          <a:xfrm>
            <a:off x="3151185" y="3153234"/>
            <a:ext cx="1601785"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41" name="直線コネクタ 40">
            <a:extLst>
              <a:ext uri="{FF2B5EF4-FFF2-40B4-BE49-F238E27FC236}">
                <a16:creationId xmlns:a16="http://schemas.microsoft.com/office/drawing/2014/main" id="{72D2FD39-1C9E-4EC2-8277-80BA1013BF93}"/>
              </a:ext>
            </a:extLst>
          </p:cNvPr>
          <p:cNvCxnSpPr>
            <a:cxnSpLocks/>
            <a:stCxn id="20" idx="6"/>
            <a:endCxn id="16" idx="2"/>
          </p:cNvCxnSpPr>
          <p:nvPr/>
        </p:nvCxnSpPr>
        <p:spPr>
          <a:xfrm>
            <a:off x="3151185" y="3153234"/>
            <a:ext cx="1601784" cy="2168448"/>
          </a:xfrm>
          <a:prstGeom prst="line">
            <a:avLst/>
          </a:prstGeom>
          <a:ln w="19050"/>
        </p:spPr>
        <p:style>
          <a:lnRef idx="2">
            <a:schemeClr val="dk1"/>
          </a:lnRef>
          <a:fillRef idx="1">
            <a:schemeClr val="lt1"/>
          </a:fillRef>
          <a:effectRef idx="0">
            <a:schemeClr val="dk1"/>
          </a:effectRef>
          <a:fontRef idx="minor">
            <a:schemeClr val="dk1"/>
          </a:fontRef>
        </p:style>
      </p:cxnSp>
      <p:cxnSp>
        <p:nvCxnSpPr>
          <p:cNvPr id="45" name="直線コネクタ 44">
            <a:extLst>
              <a:ext uri="{FF2B5EF4-FFF2-40B4-BE49-F238E27FC236}">
                <a16:creationId xmlns:a16="http://schemas.microsoft.com/office/drawing/2014/main" id="{5A063B60-047C-4C42-B5C4-0D2D57B6CB5A}"/>
              </a:ext>
            </a:extLst>
          </p:cNvPr>
          <p:cNvCxnSpPr>
            <a:cxnSpLocks/>
            <a:stCxn id="20" idx="6"/>
            <a:endCxn id="18" idx="2"/>
          </p:cNvCxnSpPr>
          <p:nvPr/>
        </p:nvCxnSpPr>
        <p:spPr>
          <a:xfrm>
            <a:off x="3151185" y="3153234"/>
            <a:ext cx="1601784"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48" name="直線コネクタ 47">
            <a:extLst>
              <a:ext uri="{FF2B5EF4-FFF2-40B4-BE49-F238E27FC236}">
                <a16:creationId xmlns:a16="http://schemas.microsoft.com/office/drawing/2014/main" id="{31E2599B-F029-4420-8D27-D58124FC8465}"/>
              </a:ext>
            </a:extLst>
          </p:cNvPr>
          <p:cNvCxnSpPr>
            <a:cxnSpLocks/>
            <a:stCxn id="22" idx="6"/>
            <a:endCxn id="8" idx="2"/>
          </p:cNvCxnSpPr>
          <p:nvPr/>
        </p:nvCxnSpPr>
        <p:spPr>
          <a:xfrm flipV="1">
            <a:off x="3151181" y="3153234"/>
            <a:ext cx="1601789" cy="1081742"/>
          </a:xfrm>
          <a:prstGeom prst="line">
            <a:avLst/>
          </a:prstGeom>
          <a:ln w="19050"/>
        </p:spPr>
        <p:style>
          <a:lnRef idx="2">
            <a:schemeClr val="dk1"/>
          </a:lnRef>
          <a:fillRef idx="1">
            <a:schemeClr val="lt1"/>
          </a:fillRef>
          <a:effectRef idx="0">
            <a:schemeClr val="dk1"/>
          </a:effectRef>
          <a:fontRef idx="minor">
            <a:schemeClr val="dk1"/>
          </a:fontRef>
        </p:style>
      </p:cxnSp>
      <p:cxnSp>
        <p:nvCxnSpPr>
          <p:cNvPr id="51" name="直線コネクタ 50">
            <a:extLst>
              <a:ext uri="{FF2B5EF4-FFF2-40B4-BE49-F238E27FC236}">
                <a16:creationId xmlns:a16="http://schemas.microsoft.com/office/drawing/2014/main" id="{E8BD5BC0-5216-4961-8BA4-ABA4F778DD8A}"/>
              </a:ext>
            </a:extLst>
          </p:cNvPr>
          <p:cNvCxnSpPr>
            <a:cxnSpLocks/>
            <a:stCxn id="19" idx="6"/>
            <a:endCxn id="12" idx="2"/>
          </p:cNvCxnSpPr>
          <p:nvPr/>
        </p:nvCxnSpPr>
        <p:spPr>
          <a:xfrm flipV="1">
            <a:off x="3151183" y="3876050"/>
            <a:ext cx="1601787" cy="1440668"/>
          </a:xfrm>
          <a:prstGeom prst="line">
            <a:avLst/>
          </a:prstGeom>
          <a:ln w="19050"/>
        </p:spPr>
        <p:style>
          <a:lnRef idx="2">
            <a:schemeClr val="dk1"/>
          </a:lnRef>
          <a:fillRef idx="1">
            <a:schemeClr val="lt1"/>
          </a:fillRef>
          <a:effectRef idx="0">
            <a:schemeClr val="dk1"/>
          </a:effectRef>
          <a:fontRef idx="minor">
            <a:schemeClr val="dk1"/>
          </a:fontRef>
        </p:style>
      </p:cxnSp>
      <p:cxnSp>
        <p:nvCxnSpPr>
          <p:cNvPr id="54" name="直線コネクタ 53">
            <a:extLst>
              <a:ext uri="{FF2B5EF4-FFF2-40B4-BE49-F238E27FC236}">
                <a16:creationId xmlns:a16="http://schemas.microsoft.com/office/drawing/2014/main" id="{87FF14FD-05FF-4008-819B-D2317C6028E5}"/>
              </a:ext>
            </a:extLst>
          </p:cNvPr>
          <p:cNvCxnSpPr>
            <a:cxnSpLocks/>
            <a:stCxn id="19" idx="6"/>
            <a:endCxn id="14" idx="2"/>
          </p:cNvCxnSpPr>
          <p:nvPr/>
        </p:nvCxnSpPr>
        <p:spPr>
          <a:xfrm flipV="1">
            <a:off x="3151183" y="4598866"/>
            <a:ext cx="1601787" cy="717852"/>
          </a:xfrm>
          <a:prstGeom prst="line">
            <a:avLst/>
          </a:prstGeom>
          <a:ln w="19050"/>
        </p:spPr>
        <p:style>
          <a:lnRef idx="2">
            <a:schemeClr val="dk1"/>
          </a:lnRef>
          <a:fillRef idx="1">
            <a:schemeClr val="lt1"/>
          </a:fillRef>
          <a:effectRef idx="0">
            <a:schemeClr val="dk1"/>
          </a:effectRef>
          <a:fontRef idx="minor">
            <a:schemeClr val="dk1"/>
          </a:fontRef>
        </p:style>
      </p:cxnSp>
      <p:cxnSp>
        <p:nvCxnSpPr>
          <p:cNvPr id="57" name="直線コネクタ 56">
            <a:extLst>
              <a:ext uri="{FF2B5EF4-FFF2-40B4-BE49-F238E27FC236}">
                <a16:creationId xmlns:a16="http://schemas.microsoft.com/office/drawing/2014/main" id="{E852FB94-4208-4BEA-B842-BE87C1F847F9}"/>
              </a:ext>
            </a:extLst>
          </p:cNvPr>
          <p:cNvCxnSpPr>
            <a:cxnSpLocks/>
            <a:stCxn id="19" idx="6"/>
            <a:endCxn id="16" idx="2"/>
          </p:cNvCxnSpPr>
          <p:nvPr/>
        </p:nvCxnSpPr>
        <p:spPr>
          <a:xfrm>
            <a:off x="3151183" y="5316718"/>
            <a:ext cx="1601786" cy="4964"/>
          </a:xfrm>
          <a:prstGeom prst="line">
            <a:avLst/>
          </a:prstGeom>
          <a:ln w="19050"/>
        </p:spPr>
        <p:style>
          <a:lnRef idx="2">
            <a:schemeClr val="dk1"/>
          </a:lnRef>
          <a:fillRef idx="1">
            <a:schemeClr val="lt1"/>
          </a:fillRef>
          <a:effectRef idx="0">
            <a:schemeClr val="dk1"/>
          </a:effectRef>
          <a:fontRef idx="minor">
            <a:schemeClr val="dk1"/>
          </a:fontRef>
        </p:style>
      </p:cxnSp>
      <p:cxnSp>
        <p:nvCxnSpPr>
          <p:cNvPr id="60" name="直線コネクタ 59">
            <a:extLst>
              <a:ext uri="{FF2B5EF4-FFF2-40B4-BE49-F238E27FC236}">
                <a16:creationId xmlns:a16="http://schemas.microsoft.com/office/drawing/2014/main" id="{CA5A9F2A-F119-4495-9405-C8EDABBC8829}"/>
              </a:ext>
            </a:extLst>
          </p:cNvPr>
          <p:cNvCxnSpPr>
            <a:cxnSpLocks/>
            <a:stCxn id="19" idx="6"/>
            <a:endCxn id="18" idx="2"/>
          </p:cNvCxnSpPr>
          <p:nvPr/>
        </p:nvCxnSpPr>
        <p:spPr>
          <a:xfrm>
            <a:off x="3151183" y="5316718"/>
            <a:ext cx="1601786" cy="724489"/>
          </a:xfrm>
          <a:prstGeom prst="line">
            <a:avLst/>
          </a:prstGeom>
          <a:ln w="19050"/>
        </p:spPr>
        <p:style>
          <a:lnRef idx="2">
            <a:schemeClr val="dk1"/>
          </a:lnRef>
          <a:fillRef idx="1">
            <a:schemeClr val="lt1"/>
          </a:fillRef>
          <a:effectRef idx="0">
            <a:schemeClr val="dk1"/>
          </a:effectRef>
          <a:fontRef idx="minor">
            <a:schemeClr val="dk1"/>
          </a:fontRef>
        </p:style>
      </p:cxnSp>
      <p:cxnSp>
        <p:nvCxnSpPr>
          <p:cNvPr id="63" name="直線コネクタ 62">
            <a:extLst>
              <a:ext uri="{FF2B5EF4-FFF2-40B4-BE49-F238E27FC236}">
                <a16:creationId xmlns:a16="http://schemas.microsoft.com/office/drawing/2014/main" id="{9948965E-2617-4A0A-BE9C-FEE6DF5C781E}"/>
              </a:ext>
            </a:extLst>
          </p:cNvPr>
          <p:cNvCxnSpPr>
            <a:cxnSpLocks/>
            <a:stCxn id="22" idx="6"/>
            <a:endCxn id="18" idx="2"/>
          </p:cNvCxnSpPr>
          <p:nvPr/>
        </p:nvCxnSpPr>
        <p:spPr>
          <a:xfrm>
            <a:off x="3151181" y="4234976"/>
            <a:ext cx="1601788" cy="1806231"/>
          </a:xfrm>
          <a:prstGeom prst="line">
            <a:avLst/>
          </a:prstGeom>
          <a:ln w="19050"/>
        </p:spPr>
        <p:style>
          <a:lnRef idx="2">
            <a:schemeClr val="dk1"/>
          </a:lnRef>
          <a:fillRef idx="1">
            <a:schemeClr val="lt1"/>
          </a:fillRef>
          <a:effectRef idx="0">
            <a:schemeClr val="dk1"/>
          </a:effectRef>
          <a:fontRef idx="minor">
            <a:schemeClr val="dk1"/>
          </a:fontRef>
        </p:style>
      </p:cxnSp>
      <p:cxnSp>
        <p:nvCxnSpPr>
          <p:cNvPr id="66" name="直線コネクタ 65">
            <a:extLst>
              <a:ext uri="{FF2B5EF4-FFF2-40B4-BE49-F238E27FC236}">
                <a16:creationId xmlns:a16="http://schemas.microsoft.com/office/drawing/2014/main" id="{18FBDE30-5153-4E09-9913-D1B100976C77}"/>
              </a:ext>
            </a:extLst>
          </p:cNvPr>
          <p:cNvCxnSpPr>
            <a:cxnSpLocks/>
            <a:stCxn id="22" idx="6"/>
            <a:endCxn id="16" idx="2"/>
          </p:cNvCxnSpPr>
          <p:nvPr/>
        </p:nvCxnSpPr>
        <p:spPr>
          <a:xfrm>
            <a:off x="3151181" y="4234976"/>
            <a:ext cx="1601788" cy="1086706"/>
          </a:xfrm>
          <a:prstGeom prst="line">
            <a:avLst/>
          </a:prstGeom>
          <a:ln w="19050"/>
        </p:spPr>
        <p:style>
          <a:lnRef idx="2">
            <a:schemeClr val="dk1"/>
          </a:lnRef>
          <a:fillRef idx="1">
            <a:schemeClr val="lt1"/>
          </a:fillRef>
          <a:effectRef idx="0">
            <a:schemeClr val="dk1"/>
          </a:effectRef>
          <a:fontRef idx="minor">
            <a:schemeClr val="dk1"/>
          </a:fontRef>
        </p:style>
      </p:cxnSp>
      <p:cxnSp>
        <p:nvCxnSpPr>
          <p:cNvPr id="69" name="直線コネクタ 68">
            <a:extLst>
              <a:ext uri="{FF2B5EF4-FFF2-40B4-BE49-F238E27FC236}">
                <a16:creationId xmlns:a16="http://schemas.microsoft.com/office/drawing/2014/main" id="{9B048647-9A2D-44CA-B410-6CD115F69E11}"/>
              </a:ext>
            </a:extLst>
          </p:cNvPr>
          <p:cNvCxnSpPr>
            <a:cxnSpLocks/>
            <a:stCxn id="22" idx="6"/>
            <a:endCxn id="14" idx="2"/>
          </p:cNvCxnSpPr>
          <p:nvPr/>
        </p:nvCxnSpPr>
        <p:spPr>
          <a:xfrm>
            <a:off x="3151181" y="4234976"/>
            <a:ext cx="1601789" cy="363890"/>
          </a:xfrm>
          <a:prstGeom prst="line">
            <a:avLst/>
          </a:prstGeom>
          <a:ln w="19050"/>
        </p:spPr>
        <p:style>
          <a:lnRef idx="2">
            <a:schemeClr val="dk1"/>
          </a:lnRef>
          <a:fillRef idx="1">
            <a:schemeClr val="lt1"/>
          </a:fillRef>
          <a:effectRef idx="0">
            <a:schemeClr val="dk1"/>
          </a:effectRef>
          <a:fontRef idx="minor">
            <a:schemeClr val="dk1"/>
          </a:fontRef>
        </p:style>
      </p:cxnSp>
      <p:cxnSp>
        <p:nvCxnSpPr>
          <p:cNvPr id="72" name="直線コネクタ 71">
            <a:extLst>
              <a:ext uri="{FF2B5EF4-FFF2-40B4-BE49-F238E27FC236}">
                <a16:creationId xmlns:a16="http://schemas.microsoft.com/office/drawing/2014/main" id="{C0E684DA-E4D6-4A0A-B8AA-FE9850D45085}"/>
              </a:ext>
            </a:extLst>
          </p:cNvPr>
          <p:cNvCxnSpPr>
            <a:cxnSpLocks/>
            <a:stCxn id="22" idx="6"/>
            <a:endCxn id="12" idx="2"/>
          </p:cNvCxnSpPr>
          <p:nvPr/>
        </p:nvCxnSpPr>
        <p:spPr>
          <a:xfrm flipV="1">
            <a:off x="3151181" y="3876050"/>
            <a:ext cx="1601789" cy="358926"/>
          </a:xfrm>
          <a:prstGeom prst="line">
            <a:avLst/>
          </a:prstGeom>
          <a:ln w="19050"/>
        </p:spPr>
        <p:style>
          <a:lnRef idx="2">
            <a:schemeClr val="dk1"/>
          </a:lnRef>
          <a:fillRef idx="1">
            <a:schemeClr val="lt1"/>
          </a:fillRef>
          <a:effectRef idx="0">
            <a:schemeClr val="dk1"/>
          </a:effectRef>
          <a:fontRef idx="minor">
            <a:schemeClr val="dk1"/>
          </a:fontRef>
        </p:style>
      </p:cxnSp>
      <p:cxnSp>
        <p:nvCxnSpPr>
          <p:cNvPr id="75" name="直線コネクタ 74">
            <a:extLst>
              <a:ext uri="{FF2B5EF4-FFF2-40B4-BE49-F238E27FC236}">
                <a16:creationId xmlns:a16="http://schemas.microsoft.com/office/drawing/2014/main" id="{73F83FA4-3B39-4941-9079-629B8636A778}"/>
              </a:ext>
            </a:extLst>
          </p:cNvPr>
          <p:cNvCxnSpPr>
            <a:cxnSpLocks/>
            <a:stCxn id="19" idx="6"/>
            <a:endCxn id="8" idx="2"/>
          </p:cNvCxnSpPr>
          <p:nvPr/>
        </p:nvCxnSpPr>
        <p:spPr>
          <a:xfrm flipV="1">
            <a:off x="3151183" y="3153234"/>
            <a:ext cx="1601787" cy="2163484"/>
          </a:xfrm>
          <a:prstGeom prst="line">
            <a:avLst/>
          </a:prstGeom>
          <a:ln w="19050"/>
        </p:spPr>
        <p:style>
          <a:lnRef idx="2">
            <a:schemeClr val="dk1"/>
          </a:lnRef>
          <a:fillRef idx="1">
            <a:schemeClr val="lt1"/>
          </a:fillRef>
          <a:effectRef idx="0">
            <a:schemeClr val="dk1"/>
          </a:effectRef>
          <a:fontRef idx="minor">
            <a:schemeClr val="dk1"/>
          </a:fontRef>
        </p:style>
      </p:cxnSp>
      <p:sp>
        <p:nvSpPr>
          <p:cNvPr id="132" name="楕円 131">
            <a:extLst>
              <a:ext uri="{FF2B5EF4-FFF2-40B4-BE49-F238E27FC236}">
                <a16:creationId xmlns:a16="http://schemas.microsoft.com/office/drawing/2014/main" id="{40D8F12C-2C5C-4C6A-B8B3-6B9B9C100363}"/>
              </a:ext>
            </a:extLst>
          </p:cNvPr>
          <p:cNvSpPr/>
          <p:nvPr/>
        </p:nvSpPr>
        <p:spPr>
          <a:xfrm>
            <a:off x="6899040" y="2161566"/>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3EB4035E-045B-4100-B840-5D7130556491}"/>
              </a:ext>
            </a:extLst>
          </p:cNvPr>
          <p:cNvSpPr/>
          <p:nvPr/>
        </p:nvSpPr>
        <p:spPr>
          <a:xfrm>
            <a:off x="6899039" y="2881091"/>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4" name="楕円 133">
            <a:extLst>
              <a:ext uri="{FF2B5EF4-FFF2-40B4-BE49-F238E27FC236}">
                <a16:creationId xmlns:a16="http://schemas.microsoft.com/office/drawing/2014/main" id="{E211A8BF-2FF3-4CF9-A5E6-86484872D46B}"/>
              </a:ext>
            </a:extLst>
          </p:cNvPr>
          <p:cNvSpPr/>
          <p:nvPr/>
        </p:nvSpPr>
        <p:spPr>
          <a:xfrm>
            <a:off x="6899039" y="3603907"/>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5" name="楕円 134">
            <a:extLst>
              <a:ext uri="{FF2B5EF4-FFF2-40B4-BE49-F238E27FC236}">
                <a16:creationId xmlns:a16="http://schemas.microsoft.com/office/drawing/2014/main" id="{DA689C96-9947-468F-9309-FC12621C973F}"/>
              </a:ext>
            </a:extLst>
          </p:cNvPr>
          <p:cNvSpPr/>
          <p:nvPr/>
        </p:nvSpPr>
        <p:spPr>
          <a:xfrm>
            <a:off x="6899039" y="4326723"/>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6" name="楕円 135">
            <a:extLst>
              <a:ext uri="{FF2B5EF4-FFF2-40B4-BE49-F238E27FC236}">
                <a16:creationId xmlns:a16="http://schemas.microsoft.com/office/drawing/2014/main" id="{4F74B30A-DBF7-4F11-B1DA-75C5D64CC012}"/>
              </a:ext>
            </a:extLst>
          </p:cNvPr>
          <p:cNvSpPr/>
          <p:nvPr/>
        </p:nvSpPr>
        <p:spPr>
          <a:xfrm>
            <a:off x="6899038" y="5049539"/>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7" name="楕円 136">
            <a:extLst>
              <a:ext uri="{FF2B5EF4-FFF2-40B4-BE49-F238E27FC236}">
                <a16:creationId xmlns:a16="http://schemas.microsoft.com/office/drawing/2014/main" id="{6C9920D2-A693-4022-8E37-4BF8EC73F69C}"/>
              </a:ext>
            </a:extLst>
          </p:cNvPr>
          <p:cNvSpPr/>
          <p:nvPr/>
        </p:nvSpPr>
        <p:spPr>
          <a:xfrm>
            <a:off x="6899038" y="5769064"/>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51" name="直線コネクタ 150">
            <a:extLst>
              <a:ext uri="{FF2B5EF4-FFF2-40B4-BE49-F238E27FC236}">
                <a16:creationId xmlns:a16="http://schemas.microsoft.com/office/drawing/2014/main" id="{7EA45375-C43F-4E7D-9D55-33CBC4484212}"/>
              </a:ext>
            </a:extLst>
          </p:cNvPr>
          <p:cNvCxnSpPr>
            <a:cxnSpLocks/>
            <a:stCxn id="7" idx="6"/>
            <a:endCxn id="132" idx="2"/>
          </p:cNvCxnSpPr>
          <p:nvPr/>
        </p:nvCxnSpPr>
        <p:spPr>
          <a:xfrm>
            <a:off x="5297256" y="2433709"/>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55" name="直線コネクタ 154">
            <a:extLst>
              <a:ext uri="{FF2B5EF4-FFF2-40B4-BE49-F238E27FC236}">
                <a16:creationId xmlns:a16="http://schemas.microsoft.com/office/drawing/2014/main" id="{D99146B7-03A2-4FA3-A871-D8E0BD4C1C26}"/>
              </a:ext>
            </a:extLst>
          </p:cNvPr>
          <p:cNvCxnSpPr>
            <a:cxnSpLocks/>
            <a:stCxn id="8" idx="6"/>
            <a:endCxn id="133" idx="2"/>
          </p:cNvCxnSpPr>
          <p:nvPr/>
        </p:nvCxnSpPr>
        <p:spPr>
          <a:xfrm>
            <a:off x="5297255" y="3153234"/>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58" name="直線コネクタ 157">
            <a:extLst>
              <a:ext uri="{FF2B5EF4-FFF2-40B4-BE49-F238E27FC236}">
                <a16:creationId xmlns:a16="http://schemas.microsoft.com/office/drawing/2014/main" id="{BC7D8F7C-4A39-43A1-8AF5-EC823BE42267}"/>
              </a:ext>
            </a:extLst>
          </p:cNvPr>
          <p:cNvCxnSpPr>
            <a:cxnSpLocks/>
            <a:stCxn id="12" idx="6"/>
            <a:endCxn id="134" idx="2"/>
          </p:cNvCxnSpPr>
          <p:nvPr/>
        </p:nvCxnSpPr>
        <p:spPr>
          <a:xfrm>
            <a:off x="5297255" y="3876050"/>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61" name="直線コネクタ 160">
            <a:extLst>
              <a:ext uri="{FF2B5EF4-FFF2-40B4-BE49-F238E27FC236}">
                <a16:creationId xmlns:a16="http://schemas.microsoft.com/office/drawing/2014/main" id="{836E11F5-AE0A-44A2-A0D4-0BF4F42E9578}"/>
              </a:ext>
            </a:extLst>
          </p:cNvPr>
          <p:cNvCxnSpPr>
            <a:cxnSpLocks/>
            <a:stCxn id="14" idx="6"/>
            <a:endCxn id="135" idx="2"/>
          </p:cNvCxnSpPr>
          <p:nvPr/>
        </p:nvCxnSpPr>
        <p:spPr>
          <a:xfrm>
            <a:off x="5297255" y="4598866"/>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64" name="直線コネクタ 163">
            <a:extLst>
              <a:ext uri="{FF2B5EF4-FFF2-40B4-BE49-F238E27FC236}">
                <a16:creationId xmlns:a16="http://schemas.microsoft.com/office/drawing/2014/main" id="{72B87069-4A78-436D-BD76-FE87DD04953C}"/>
              </a:ext>
            </a:extLst>
          </p:cNvPr>
          <p:cNvCxnSpPr>
            <a:cxnSpLocks/>
            <a:stCxn id="16" idx="6"/>
            <a:endCxn id="136" idx="2"/>
          </p:cNvCxnSpPr>
          <p:nvPr/>
        </p:nvCxnSpPr>
        <p:spPr>
          <a:xfrm>
            <a:off x="5297254" y="5321682"/>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67" name="直線コネクタ 166">
            <a:extLst>
              <a:ext uri="{FF2B5EF4-FFF2-40B4-BE49-F238E27FC236}">
                <a16:creationId xmlns:a16="http://schemas.microsoft.com/office/drawing/2014/main" id="{172A6B3B-024C-4E9F-935A-EEA851C8166A}"/>
              </a:ext>
            </a:extLst>
          </p:cNvPr>
          <p:cNvCxnSpPr>
            <a:cxnSpLocks/>
            <a:stCxn id="18" idx="6"/>
            <a:endCxn id="137" idx="2"/>
          </p:cNvCxnSpPr>
          <p:nvPr/>
        </p:nvCxnSpPr>
        <p:spPr>
          <a:xfrm>
            <a:off x="5297254" y="6041207"/>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72" name="直線コネクタ 171">
            <a:extLst>
              <a:ext uri="{FF2B5EF4-FFF2-40B4-BE49-F238E27FC236}">
                <a16:creationId xmlns:a16="http://schemas.microsoft.com/office/drawing/2014/main" id="{B9370FD1-DC61-4325-AFD0-6800BD0F7322}"/>
              </a:ext>
            </a:extLst>
          </p:cNvPr>
          <p:cNvCxnSpPr>
            <a:cxnSpLocks/>
            <a:stCxn id="7" idx="6"/>
            <a:endCxn id="133" idx="2"/>
          </p:cNvCxnSpPr>
          <p:nvPr/>
        </p:nvCxnSpPr>
        <p:spPr>
          <a:xfrm>
            <a:off x="5297256" y="2433709"/>
            <a:ext cx="1601783"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175" name="直線コネクタ 174">
            <a:extLst>
              <a:ext uri="{FF2B5EF4-FFF2-40B4-BE49-F238E27FC236}">
                <a16:creationId xmlns:a16="http://schemas.microsoft.com/office/drawing/2014/main" id="{AF922F82-E4CE-49D7-9B9C-BD24777C5F29}"/>
              </a:ext>
            </a:extLst>
          </p:cNvPr>
          <p:cNvCxnSpPr>
            <a:cxnSpLocks/>
            <a:stCxn id="7" idx="6"/>
            <a:endCxn id="134" idx="2"/>
          </p:cNvCxnSpPr>
          <p:nvPr/>
        </p:nvCxnSpPr>
        <p:spPr>
          <a:xfrm>
            <a:off x="5297256" y="2433709"/>
            <a:ext cx="1601783"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182" name="直線コネクタ 181">
            <a:extLst>
              <a:ext uri="{FF2B5EF4-FFF2-40B4-BE49-F238E27FC236}">
                <a16:creationId xmlns:a16="http://schemas.microsoft.com/office/drawing/2014/main" id="{145AB2F2-A627-40F9-ADB6-BF042F32A294}"/>
              </a:ext>
            </a:extLst>
          </p:cNvPr>
          <p:cNvCxnSpPr>
            <a:cxnSpLocks/>
            <a:stCxn id="7" idx="6"/>
            <a:endCxn id="135" idx="2"/>
          </p:cNvCxnSpPr>
          <p:nvPr/>
        </p:nvCxnSpPr>
        <p:spPr>
          <a:xfrm>
            <a:off x="5297256" y="2433709"/>
            <a:ext cx="1601783"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185" name="直線コネクタ 184">
            <a:extLst>
              <a:ext uri="{FF2B5EF4-FFF2-40B4-BE49-F238E27FC236}">
                <a16:creationId xmlns:a16="http://schemas.microsoft.com/office/drawing/2014/main" id="{7A39C98B-A13E-40DA-9200-281CCC9D31D8}"/>
              </a:ext>
            </a:extLst>
          </p:cNvPr>
          <p:cNvCxnSpPr>
            <a:cxnSpLocks/>
            <a:stCxn id="7" idx="6"/>
            <a:endCxn id="136" idx="2"/>
          </p:cNvCxnSpPr>
          <p:nvPr/>
        </p:nvCxnSpPr>
        <p:spPr>
          <a:xfrm>
            <a:off x="5297256" y="2433709"/>
            <a:ext cx="1601782"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188" name="直線コネクタ 187">
            <a:extLst>
              <a:ext uri="{FF2B5EF4-FFF2-40B4-BE49-F238E27FC236}">
                <a16:creationId xmlns:a16="http://schemas.microsoft.com/office/drawing/2014/main" id="{FAC533C4-BEC4-4343-A830-F28E51783330}"/>
              </a:ext>
            </a:extLst>
          </p:cNvPr>
          <p:cNvCxnSpPr>
            <a:cxnSpLocks/>
            <a:stCxn id="7" idx="6"/>
            <a:endCxn id="137" idx="2"/>
          </p:cNvCxnSpPr>
          <p:nvPr/>
        </p:nvCxnSpPr>
        <p:spPr>
          <a:xfrm>
            <a:off x="5297256" y="2433709"/>
            <a:ext cx="1601782" cy="3607498"/>
          </a:xfrm>
          <a:prstGeom prst="line">
            <a:avLst/>
          </a:prstGeom>
          <a:ln w="19050"/>
        </p:spPr>
        <p:style>
          <a:lnRef idx="2">
            <a:schemeClr val="dk1"/>
          </a:lnRef>
          <a:fillRef idx="1">
            <a:schemeClr val="lt1"/>
          </a:fillRef>
          <a:effectRef idx="0">
            <a:schemeClr val="dk1"/>
          </a:effectRef>
          <a:fontRef idx="minor">
            <a:schemeClr val="dk1"/>
          </a:fontRef>
        </p:style>
      </p:cxnSp>
      <p:cxnSp>
        <p:nvCxnSpPr>
          <p:cNvPr id="195" name="直線コネクタ 194">
            <a:extLst>
              <a:ext uri="{FF2B5EF4-FFF2-40B4-BE49-F238E27FC236}">
                <a16:creationId xmlns:a16="http://schemas.microsoft.com/office/drawing/2014/main" id="{53D4419F-8BFE-48D4-A61F-BFC0E991BB13}"/>
              </a:ext>
            </a:extLst>
          </p:cNvPr>
          <p:cNvCxnSpPr>
            <a:cxnSpLocks/>
            <a:stCxn id="8" idx="6"/>
            <a:endCxn id="132" idx="2"/>
          </p:cNvCxnSpPr>
          <p:nvPr/>
        </p:nvCxnSpPr>
        <p:spPr>
          <a:xfrm flipV="1">
            <a:off x="5297255" y="2433709"/>
            <a:ext cx="1601785"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00" name="直線コネクタ 199">
            <a:extLst>
              <a:ext uri="{FF2B5EF4-FFF2-40B4-BE49-F238E27FC236}">
                <a16:creationId xmlns:a16="http://schemas.microsoft.com/office/drawing/2014/main" id="{BEC257C9-5C1B-42ED-BBE6-C0B4E1BC1018}"/>
              </a:ext>
            </a:extLst>
          </p:cNvPr>
          <p:cNvCxnSpPr>
            <a:cxnSpLocks/>
            <a:stCxn id="8" idx="6"/>
            <a:endCxn id="134" idx="2"/>
          </p:cNvCxnSpPr>
          <p:nvPr/>
        </p:nvCxnSpPr>
        <p:spPr>
          <a:xfrm>
            <a:off x="5297255" y="3153234"/>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03" name="直線コネクタ 202">
            <a:extLst>
              <a:ext uri="{FF2B5EF4-FFF2-40B4-BE49-F238E27FC236}">
                <a16:creationId xmlns:a16="http://schemas.microsoft.com/office/drawing/2014/main" id="{AD12BCCC-6605-4D85-AA6E-53882B70A061}"/>
              </a:ext>
            </a:extLst>
          </p:cNvPr>
          <p:cNvCxnSpPr>
            <a:cxnSpLocks/>
            <a:stCxn id="8" idx="6"/>
            <a:endCxn id="135" idx="2"/>
          </p:cNvCxnSpPr>
          <p:nvPr/>
        </p:nvCxnSpPr>
        <p:spPr>
          <a:xfrm>
            <a:off x="5297255" y="3153234"/>
            <a:ext cx="1601784"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06" name="直線コネクタ 205">
            <a:extLst>
              <a:ext uri="{FF2B5EF4-FFF2-40B4-BE49-F238E27FC236}">
                <a16:creationId xmlns:a16="http://schemas.microsoft.com/office/drawing/2014/main" id="{EE2CDC99-D5EA-4CCF-9120-4ADA14E81525}"/>
              </a:ext>
            </a:extLst>
          </p:cNvPr>
          <p:cNvCxnSpPr>
            <a:cxnSpLocks/>
            <a:stCxn id="8" idx="6"/>
            <a:endCxn id="136" idx="2"/>
          </p:cNvCxnSpPr>
          <p:nvPr/>
        </p:nvCxnSpPr>
        <p:spPr>
          <a:xfrm>
            <a:off x="5297255" y="3153234"/>
            <a:ext cx="1601783" cy="2168448"/>
          </a:xfrm>
          <a:prstGeom prst="line">
            <a:avLst/>
          </a:prstGeom>
          <a:ln w="19050"/>
        </p:spPr>
        <p:style>
          <a:lnRef idx="2">
            <a:schemeClr val="dk1"/>
          </a:lnRef>
          <a:fillRef idx="1">
            <a:schemeClr val="lt1"/>
          </a:fillRef>
          <a:effectRef idx="0">
            <a:schemeClr val="dk1"/>
          </a:effectRef>
          <a:fontRef idx="minor">
            <a:schemeClr val="dk1"/>
          </a:fontRef>
        </p:style>
      </p:cxnSp>
      <p:cxnSp>
        <p:nvCxnSpPr>
          <p:cNvPr id="210" name="直線コネクタ 209">
            <a:extLst>
              <a:ext uri="{FF2B5EF4-FFF2-40B4-BE49-F238E27FC236}">
                <a16:creationId xmlns:a16="http://schemas.microsoft.com/office/drawing/2014/main" id="{B09B11F4-77FA-44A8-9D46-2CFDA754EC80}"/>
              </a:ext>
            </a:extLst>
          </p:cNvPr>
          <p:cNvCxnSpPr>
            <a:cxnSpLocks/>
            <a:stCxn id="8" idx="6"/>
            <a:endCxn id="137" idx="2"/>
          </p:cNvCxnSpPr>
          <p:nvPr/>
        </p:nvCxnSpPr>
        <p:spPr>
          <a:xfrm>
            <a:off x="5297255" y="3153234"/>
            <a:ext cx="1601783"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215" name="直線コネクタ 214">
            <a:extLst>
              <a:ext uri="{FF2B5EF4-FFF2-40B4-BE49-F238E27FC236}">
                <a16:creationId xmlns:a16="http://schemas.microsoft.com/office/drawing/2014/main" id="{84CB3466-496D-49C3-8F72-3D3FA9632CC2}"/>
              </a:ext>
            </a:extLst>
          </p:cNvPr>
          <p:cNvCxnSpPr>
            <a:cxnSpLocks/>
            <a:stCxn id="12" idx="6"/>
            <a:endCxn id="133" idx="2"/>
          </p:cNvCxnSpPr>
          <p:nvPr/>
        </p:nvCxnSpPr>
        <p:spPr>
          <a:xfrm flipV="1">
            <a:off x="5297255" y="3153234"/>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18" name="直線コネクタ 217">
            <a:extLst>
              <a:ext uri="{FF2B5EF4-FFF2-40B4-BE49-F238E27FC236}">
                <a16:creationId xmlns:a16="http://schemas.microsoft.com/office/drawing/2014/main" id="{5F7AA96E-8040-4BA6-9A5C-1C9527CF7673}"/>
              </a:ext>
            </a:extLst>
          </p:cNvPr>
          <p:cNvCxnSpPr>
            <a:cxnSpLocks/>
            <a:stCxn id="14" idx="6"/>
            <a:endCxn id="134" idx="2"/>
          </p:cNvCxnSpPr>
          <p:nvPr/>
        </p:nvCxnSpPr>
        <p:spPr>
          <a:xfrm flipV="1">
            <a:off x="5297255" y="3876050"/>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21" name="直線コネクタ 220">
            <a:extLst>
              <a:ext uri="{FF2B5EF4-FFF2-40B4-BE49-F238E27FC236}">
                <a16:creationId xmlns:a16="http://schemas.microsoft.com/office/drawing/2014/main" id="{10DE2B9D-E205-4A93-A424-6853B3B7B349}"/>
              </a:ext>
            </a:extLst>
          </p:cNvPr>
          <p:cNvCxnSpPr>
            <a:cxnSpLocks/>
            <a:stCxn id="12" idx="6"/>
            <a:endCxn id="135" idx="2"/>
          </p:cNvCxnSpPr>
          <p:nvPr/>
        </p:nvCxnSpPr>
        <p:spPr>
          <a:xfrm>
            <a:off x="5297255" y="3876050"/>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24" name="直線コネクタ 223">
            <a:extLst>
              <a:ext uri="{FF2B5EF4-FFF2-40B4-BE49-F238E27FC236}">
                <a16:creationId xmlns:a16="http://schemas.microsoft.com/office/drawing/2014/main" id="{FC5A3F1F-FBDE-4508-AFAA-72C36A2EC2E8}"/>
              </a:ext>
            </a:extLst>
          </p:cNvPr>
          <p:cNvCxnSpPr>
            <a:cxnSpLocks/>
            <a:stCxn id="12" idx="6"/>
            <a:endCxn id="136" idx="2"/>
          </p:cNvCxnSpPr>
          <p:nvPr/>
        </p:nvCxnSpPr>
        <p:spPr>
          <a:xfrm>
            <a:off x="5297255" y="3876050"/>
            <a:ext cx="1601783"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27" name="直線コネクタ 226">
            <a:extLst>
              <a:ext uri="{FF2B5EF4-FFF2-40B4-BE49-F238E27FC236}">
                <a16:creationId xmlns:a16="http://schemas.microsoft.com/office/drawing/2014/main" id="{6A008EFD-783C-460E-8CE9-6FAA35FFAFAC}"/>
              </a:ext>
            </a:extLst>
          </p:cNvPr>
          <p:cNvCxnSpPr>
            <a:cxnSpLocks/>
            <a:stCxn id="12" idx="6"/>
            <a:endCxn id="137" idx="2"/>
          </p:cNvCxnSpPr>
          <p:nvPr/>
        </p:nvCxnSpPr>
        <p:spPr>
          <a:xfrm>
            <a:off x="5297255" y="3876050"/>
            <a:ext cx="1601783"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232" name="直線コネクタ 231">
            <a:extLst>
              <a:ext uri="{FF2B5EF4-FFF2-40B4-BE49-F238E27FC236}">
                <a16:creationId xmlns:a16="http://schemas.microsoft.com/office/drawing/2014/main" id="{CA808F77-8309-4B72-B3BF-CEF35A505A80}"/>
              </a:ext>
            </a:extLst>
          </p:cNvPr>
          <p:cNvCxnSpPr>
            <a:cxnSpLocks/>
            <a:stCxn id="14" idx="6"/>
            <a:endCxn id="136" idx="2"/>
          </p:cNvCxnSpPr>
          <p:nvPr/>
        </p:nvCxnSpPr>
        <p:spPr>
          <a:xfrm>
            <a:off x="5297255" y="4598866"/>
            <a:ext cx="1601783"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35" name="直線コネクタ 234">
            <a:extLst>
              <a:ext uri="{FF2B5EF4-FFF2-40B4-BE49-F238E27FC236}">
                <a16:creationId xmlns:a16="http://schemas.microsoft.com/office/drawing/2014/main" id="{F48C4E9F-0887-413F-AB34-645562452795}"/>
              </a:ext>
            </a:extLst>
          </p:cNvPr>
          <p:cNvCxnSpPr>
            <a:cxnSpLocks/>
            <a:stCxn id="12" idx="6"/>
            <a:endCxn id="136" idx="2"/>
          </p:cNvCxnSpPr>
          <p:nvPr/>
        </p:nvCxnSpPr>
        <p:spPr>
          <a:xfrm>
            <a:off x="5297255" y="3876050"/>
            <a:ext cx="1601783"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38" name="直線コネクタ 237">
            <a:extLst>
              <a:ext uri="{FF2B5EF4-FFF2-40B4-BE49-F238E27FC236}">
                <a16:creationId xmlns:a16="http://schemas.microsoft.com/office/drawing/2014/main" id="{35D313BE-8DFF-401B-9B84-CB22471F1D3E}"/>
              </a:ext>
            </a:extLst>
          </p:cNvPr>
          <p:cNvCxnSpPr>
            <a:cxnSpLocks/>
            <a:stCxn id="18" idx="6"/>
            <a:endCxn id="136" idx="2"/>
          </p:cNvCxnSpPr>
          <p:nvPr/>
        </p:nvCxnSpPr>
        <p:spPr>
          <a:xfrm flipV="1">
            <a:off x="5297254" y="5321682"/>
            <a:ext cx="1601784"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41" name="直線コネクタ 240">
            <a:extLst>
              <a:ext uri="{FF2B5EF4-FFF2-40B4-BE49-F238E27FC236}">
                <a16:creationId xmlns:a16="http://schemas.microsoft.com/office/drawing/2014/main" id="{E75F94C0-3ED8-483C-9B8C-77346BF477DB}"/>
              </a:ext>
            </a:extLst>
          </p:cNvPr>
          <p:cNvCxnSpPr>
            <a:cxnSpLocks/>
            <a:stCxn id="16" idx="6"/>
            <a:endCxn id="137" idx="2"/>
          </p:cNvCxnSpPr>
          <p:nvPr/>
        </p:nvCxnSpPr>
        <p:spPr>
          <a:xfrm>
            <a:off x="5297254" y="5321682"/>
            <a:ext cx="1601784"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50" name="直線コネクタ 249">
            <a:extLst>
              <a:ext uri="{FF2B5EF4-FFF2-40B4-BE49-F238E27FC236}">
                <a16:creationId xmlns:a16="http://schemas.microsoft.com/office/drawing/2014/main" id="{A0717C23-B73F-45A3-BA93-91D692CC686A}"/>
              </a:ext>
            </a:extLst>
          </p:cNvPr>
          <p:cNvCxnSpPr>
            <a:cxnSpLocks/>
            <a:stCxn id="16" idx="6"/>
            <a:endCxn id="135" idx="2"/>
          </p:cNvCxnSpPr>
          <p:nvPr/>
        </p:nvCxnSpPr>
        <p:spPr>
          <a:xfrm flipV="1">
            <a:off x="5297254" y="4598866"/>
            <a:ext cx="1601785"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53" name="直線コネクタ 252">
            <a:extLst>
              <a:ext uri="{FF2B5EF4-FFF2-40B4-BE49-F238E27FC236}">
                <a16:creationId xmlns:a16="http://schemas.microsoft.com/office/drawing/2014/main" id="{FBDCCB23-9F53-4DEA-BFF6-07B35F1263B4}"/>
              </a:ext>
            </a:extLst>
          </p:cNvPr>
          <p:cNvCxnSpPr>
            <a:cxnSpLocks/>
            <a:stCxn id="16" idx="6"/>
            <a:endCxn id="134" idx="2"/>
          </p:cNvCxnSpPr>
          <p:nvPr/>
        </p:nvCxnSpPr>
        <p:spPr>
          <a:xfrm flipV="1">
            <a:off x="5297254" y="3876050"/>
            <a:ext cx="1601785"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62" name="直線コネクタ 261">
            <a:extLst>
              <a:ext uri="{FF2B5EF4-FFF2-40B4-BE49-F238E27FC236}">
                <a16:creationId xmlns:a16="http://schemas.microsoft.com/office/drawing/2014/main" id="{AACD09B2-F1EB-4FC9-8A9D-C4BAE197E52A}"/>
              </a:ext>
            </a:extLst>
          </p:cNvPr>
          <p:cNvCxnSpPr>
            <a:cxnSpLocks/>
            <a:stCxn id="16" idx="6"/>
            <a:endCxn id="133" idx="2"/>
          </p:cNvCxnSpPr>
          <p:nvPr/>
        </p:nvCxnSpPr>
        <p:spPr>
          <a:xfrm flipV="1">
            <a:off x="5297254" y="3153234"/>
            <a:ext cx="1601785" cy="2168448"/>
          </a:xfrm>
          <a:prstGeom prst="line">
            <a:avLst/>
          </a:prstGeom>
          <a:ln w="19050"/>
        </p:spPr>
        <p:style>
          <a:lnRef idx="2">
            <a:schemeClr val="dk1"/>
          </a:lnRef>
          <a:fillRef idx="1">
            <a:schemeClr val="lt1"/>
          </a:fillRef>
          <a:effectRef idx="0">
            <a:schemeClr val="dk1"/>
          </a:effectRef>
          <a:fontRef idx="minor">
            <a:schemeClr val="dk1"/>
          </a:fontRef>
        </p:style>
      </p:cxnSp>
      <p:cxnSp>
        <p:nvCxnSpPr>
          <p:cNvPr id="265" name="直線コネクタ 264">
            <a:extLst>
              <a:ext uri="{FF2B5EF4-FFF2-40B4-BE49-F238E27FC236}">
                <a16:creationId xmlns:a16="http://schemas.microsoft.com/office/drawing/2014/main" id="{321BCC3F-2B4D-4C74-85FB-9AF963AE2AA0}"/>
              </a:ext>
            </a:extLst>
          </p:cNvPr>
          <p:cNvCxnSpPr>
            <a:cxnSpLocks/>
            <a:stCxn id="16" idx="6"/>
            <a:endCxn id="132" idx="2"/>
          </p:cNvCxnSpPr>
          <p:nvPr/>
        </p:nvCxnSpPr>
        <p:spPr>
          <a:xfrm flipV="1">
            <a:off x="5297254" y="2433709"/>
            <a:ext cx="1601786"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268" name="直線コネクタ 267">
            <a:extLst>
              <a:ext uri="{FF2B5EF4-FFF2-40B4-BE49-F238E27FC236}">
                <a16:creationId xmlns:a16="http://schemas.microsoft.com/office/drawing/2014/main" id="{1B3C07B8-4667-46F4-8832-09DFA54FB6D9}"/>
              </a:ext>
            </a:extLst>
          </p:cNvPr>
          <p:cNvCxnSpPr>
            <a:cxnSpLocks/>
            <a:stCxn id="12" idx="6"/>
            <a:endCxn id="132" idx="2"/>
          </p:cNvCxnSpPr>
          <p:nvPr/>
        </p:nvCxnSpPr>
        <p:spPr>
          <a:xfrm flipV="1">
            <a:off x="5297255" y="2433709"/>
            <a:ext cx="1601785"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271" name="直線コネクタ 270">
            <a:extLst>
              <a:ext uri="{FF2B5EF4-FFF2-40B4-BE49-F238E27FC236}">
                <a16:creationId xmlns:a16="http://schemas.microsoft.com/office/drawing/2014/main" id="{66562E13-2233-43C3-89B6-7E4DEDA8340F}"/>
              </a:ext>
            </a:extLst>
          </p:cNvPr>
          <p:cNvCxnSpPr>
            <a:cxnSpLocks/>
            <a:stCxn id="14" idx="6"/>
            <a:endCxn id="133" idx="2"/>
          </p:cNvCxnSpPr>
          <p:nvPr/>
        </p:nvCxnSpPr>
        <p:spPr>
          <a:xfrm flipV="1">
            <a:off x="5297255" y="3153234"/>
            <a:ext cx="1601784"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74" name="直線コネクタ 273">
            <a:extLst>
              <a:ext uri="{FF2B5EF4-FFF2-40B4-BE49-F238E27FC236}">
                <a16:creationId xmlns:a16="http://schemas.microsoft.com/office/drawing/2014/main" id="{3CA3CF1A-E37A-4EA2-BF0A-F6000706C49E}"/>
              </a:ext>
            </a:extLst>
          </p:cNvPr>
          <p:cNvCxnSpPr>
            <a:cxnSpLocks/>
            <a:stCxn id="14" idx="6"/>
            <a:endCxn id="137" idx="2"/>
          </p:cNvCxnSpPr>
          <p:nvPr/>
        </p:nvCxnSpPr>
        <p:spPr>
          <a:xfrm>
            <a:off x="5297255" y="4598866"/>
            <a:ext cx="1601783"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277" name="直線コネクタ 276">
            <a:extLst>
              <a:ext uri="{FF2B5EF4-FFF2-40B4-BE49-F238E27FC236}">
                <a16:creationId xmlns:a16="http://schemas.microsoft.com/office/drawing/2014/main" id="{3977EDD1-CF3C-415B-9019-EE487D4F3544}"/>
              </a:ext>
            </a:extLst>
          </p:cNvPr>
          <p:cNvCxnSpPr>
            <a:cxnSpLocks/>
            <a:stCxn id="14" idx="6"/>
            <a:endCxn id="132" idx="2"/>
          </p:cNvCxnSpPr>
          <p:nvPr/>
        </p:nvCxnSpPr>
        <p:spPr>
          <a:xfrm flipV="1">
            <a:off x="5297255" y="2433709"/>
            <a:ext cx="1601785"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280" name="直線コネクタ 279">
            <a:extLst>
              <a:ext uri="{FF2B5EF4-FFF2-40B4-BE49-F238E27FC236}">
                <a16:creationId xmlns:a16="http://schemas.microsoft.com/office/drawing/2014/main" id="{BCC843F8-E92C-44F9-9672-6672149EAD26}"/>
              </a:ext>
            </a:extLst>
          </p:cNvPr>
          <p:cNvCxnSpPr>
            <a:cxnSpLocks/>
            <a:stCxn id="18" idx="6"/>
            <a:endCxn id="135" idx="2"/>
          </p:cNvCxnSpPr>
          <p:nvPr/>
        </p:nvCxnSpPr>
        <p:spPr>
          <a:xfrm flipV="1">
            <a:off x="5297254" y="4598866"/>
            <a:ext cx="1601785"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283" name="直線コネクタ 282">
            <a:extLst>
              <a:ext uri="{FF2B5EF4-FFF2-40B4-BE49-F238E27FC236}">
                <a16:creationId xmlns:a16="http://schemas.microsoft.com/office/drawing/2014/main" id="{D8586CF4-D6CD-4E9F-9EBE-F4D67B865251}"/>
              </a:ext>
            </a:extLst>
          </p:cNvPr>
          <p:cNvCxnSpPr>
            <a:cxnSpLocks/>
            <a:stCxn id="18" idx="6"/>
            <a:endCxn id="134" idx="2"/>
          </p:cNvCxnSpPr>
          <p:nvPr/>
        </p:nvCxnSpPr>
        <p:spPr>
          <a:xfrm flipV="1">
            <a:off x="5297254" y="3876050"/>
            <a:ext cx="1601785"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286" name="直線コネクタ 285">
            <a:extLst>
              <a:ext uri="{FF2B5EF4-FFF2-40B4-BE49-F238E27FC236}">
                <a16:creationId xmlns:a16="http://schemas.microsoft.com/office/drawing/2014/main" id="{B9F57AE1-B83C-423B-B759-ABCE5C80B91B}"/>
              </a:ext>
            </a:extLst>
          </p:cNvPr>
          <p:cNvCxnSpPr>
            <a:cxnSpLocks/>
            <a:stCxn id="18" idx="6"/>
            <a:endCxn id="133" idx="2"/>
          </p:cNvCxnSpPr>
          <p:nvPr/>
        </p:nvCxnSpPr>
        <p:spPr>
          <a:xfrm flipV="1">
            <a:off x="5297254" y="3153234"/>
            <a:ext cx="1601785"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289" name="直線コネクタ 288">
            <a:extLst>
              <a:ext uri="{FF2B5EF4-FFF2-40B4-BE49-F238E27FC236}">
                <a16:creationId xmlns:a16="http://schemas.microsoft.com/office/drawing/2014/main" id="{6AD830D4-DC90-4774-BEEA-77C18A83D0CC}"/>
              </a:ext>
            </a:extLst>
          </p:cNvPr>
          <p:cNvCxnSpPr>
            <a:cxnSpLocks/>
            <a:stCxn id="18" idx="6"/>
            <a:endCxn id="132" idx="2"/>
          </p:cNvCxnSpPr>
          <p:nvPr/>
        </p:nvCxnSpPr>
        <p:spPr>
          <a:xfrm flipV="1">
            <a:off x="5297254" y="2433709"/>
            <a:ext cx="1601786" cy="3607498"/>
          </a:xfrm>
          <a:prstGeom prst="line">
            <a:avLst/>
          </a:prstGeom>
          <a:ln w="19050"/>
        </p:spPr>
        <p:style>
          <a:lnRef idx="2">
            <a:schemeClr val="dk1"/>
          </a:lnRef>
          <a:fillRef idx="1">
            <a:schemeClr val="lt1"/>
          </a:fillRef>
          <a:effectRef idx="0">
            <a:schemeClr val="dk1"/>
          </a:effectRef>
          <a:fontRef idx="minor">
            <a:schemeClr val="dk1"/>
          </a:fontRef>
        </p:style>
      </p:cxnSp>
      <p:sp>
        <p:nvSpPr>
          <p:cNvPr id="298" name="楕円 297">
            <a:extLst>
              <a:ext uri="{FF2B5EF4-FFF2-40B4-BE49-F238E27FC236}">
                <a16:creationId xmlns:a16="http://schemas.microsoft.com/office/drawing/2014/main" id="{D5FF0D06-8C6F-4106-9CCE-59F251975338}"/>
              </a:ext>
            </a:extLst>
          </p:cNvPr>
          <p:cNvSpPr/>
          <p:nvPr/>
        </p:nvSpPr>
        <p:spPr>
          <a:xfrm>
            <a:off x="9108838" y="3333410"/>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05" name="楕円 304">
            <a:extLst>
              <a:ext uri="{FF2B5EF4-FFF2-40B4-BE49-F238E27FC236}">
                <a16:creationId xmlns:a16="http://schemas.microsoft.com/office/drawing/2014/main" id="{C17050B4-E0FD-4F27-A0EB-652D39B5394C}"/>
              </a:ext>
            </a:extLst>
          </p:cNvPr>
          <p:cNvSpPr/>
          <p:nvPr/>
        </p:nvSpPr>
        <p:spPr>
          <a:xfrm>
            <a:off x="9108838" y="4735942"/>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306" name="直線コネクタ 305">
            <a:extLst>
              <a:ext uri="{FF2B5EF4-FFF2-40B4-BE49-F238E27FC236}">
                <a16:creationId xmlns:a16="http://schemas.microsoft.com/office/drawing/2014/main" id="{1FD9ECBE-4FDB-48BF-8C05-BA82B2315B32}"/>
              </a:ext>
            </a:extLst>
          </p:cNvPr>
          <p:cNvCxnSpPr>
            <a:cxnSpLocks/>
            <a:stCxn id="132" idx="6"/>
            <a:endCxn id="298" idx="2"/>
          </p:cNvCxnSpPr>
          <p:nvPr/>
        </p:nvCxnSpPr>
        <p:spPr>
          <a:xfrm>
            <a:off x="7443325" y="2433709"/>
            <a:ext cx="1665513" cy="1171844"/>
          </a:xfrm>
          <a:prstGeom prst="line">
            <a:avLst/>
          </a:prstGeom>
          <a:ln w="19050"/>
        </p:spPr>
        <p:style>
          <a:lnRef idx="2">
            <a:schemeClr val="dk1"/>
          </a:lnRef>
          <a:fillRef idx="1">
            <a:schemeClr val="lt1"/>
          </a:fillRef>
          <a:effectRef idx="0">
            <a:schemeClr val="dk1"/>
          </a:effectRef>
          <a:fontRef idx="minor">
            <a:schemeClr val="dk1"/>
          </a:fontRef>
        </p:style>
      </p:cxnSp>
      <p:cxnSp>
        <p:nvCxnSpPr>
          <p:cNvPr id="309" name="直線コネクタ 308">
            <a:extLst>
              <a:ext uri="{FF2B5EF4-FFF2-40B4-BE49-F238E27FC236}">
                <a16:creationId xmlns:a16="http://schemas.microsoft.com/office/drawing/2014/main" id="{2C5E3476-A907-4968-AFCB-1EF97E589A8A}"/>
              </a:ext>
            </a:extLst>
          </p:cNvPr>
          <p:cNvCxnSpPr>
            <a:cxnSpLocks/>
            <a:stCxn id="132" idx="6"/>
            <a:endCxn id="305" idx="2"/>
          </p:cNvCxnSpPr>
          <p:nvPr/>
        </p:nvCxnSpPr>
        <p:spPr>
          <a:xfrm>
            <a:off x="7443325" y="2433709"/>
            <a:ext cx="1665513" cy="2574376"/>
          </a:xfrm>
          <a:prstGeom prst="line">
            <a:avLst/>
          </a:prstGeom>
          <a:ln w="19050"/>
        </p:spPr>
        <p:style>
          <a:lnRef idx="2">
            <a:schemeClr val="dk1"/>
          </a:lnRef>
          <a:fillRef idx="1">
            <a:schemeClr val="lt1"/>
          </a:fillRef>
          <a:effectRef idx="0">
            <a:schemeClr val="dk1"/>
          </a:effectRef>
          <a:fontRef idx="minor">
            <a:schemeClr val="dk1"/>
          </a:fontRef>
        </p:style>
      </p:cxnSp>
      <p:cxnSp>
        <p:nvCxnSpPr>
          <p:cNvPr id="312" name="直線コネクタ 311">
            <a:extLst>
              <a:ext uri="{FF2B5EF4-FFF2-40B4-BE49-F238E27FC236}">
                <a16:creationId xmlns:a16="http://schemas.microsoft.com/office/drawing/2014/main" id="{D1DD90EC-F276-4DA1-B036-A2A46138997A}"/>
              </a:ext>
            </a:extLst>
          </p:cNvPr>
          <p:cNvCxnSpPr>
            <a:cxnSpLocks/>
            <a:stCxn id="133" idx="6"/>
            <a:endCxn id="305" idx="2"/>
          </p:cNvCxnSpPr>
          <p:nvPr/>
        </p:nvCxnSpPr>
        <p:spPr>
          <a:xfrm>
            <a:off x="7443324" y="3153234"/>
            <a:ext cx="1665514" cy="1854851"/>
          </a:xfrm>
          <a:prstGeom prst="line">
            <a:avLst/>
          </a:prstGeom>
          <a:ln w="19050"/>
        </p:spPr>
        <p:style>
          <a:lnRef idx="2">
            <a:schemeClr val="dk1"/>
          </a:lnRef>
          <a:fillRef idx="1">
            <a:schemeClr val="lt1"/>
          </a:fillRef>
          <a:effectRef idx="0">
            <a:schemeClr val="dk1"/>
          </a:effectRef>
          <a:fontRef idx="minor">
            <a:schemeClr val="dk1"/>
          </a:fontRef>
        </p:style>
      </p:cxnSp>
      <p:cxnSp>
        <p:nvCxnSpPr>
          <p:cNvPr id="315" name="直線コネクタ 314">
            <a:extLst>
              <a:ext uri="{FF2B5EF4-FFF2-40B4-BE49-F238E27FC236}">
                <a16:creationId xmlns:a16="http://schemas.microsoft.com/office/drawing/2014/main" id="{19F1F9D4-780A-467C-87F2-59A0213DC931}"/>
              </a:ext>
            </a:extLst>
          </p:cNvPr>
          <p:cNvCxnSpPr>
            <a:cxnSpLocks/>
            <a:stCxn id="134" idx="6"/>
            <a:endCxn id="305" idx="2"/>
          </p:cNvCxnSpPr>
          <p:nvPr/>
        </p:nvCxnSpPr>
        <p:spPr>
          <a:xfrm>
            <a:off x="7443324" y="3876050"/>
            <a:ext cx="1665514" cy="1132035"/>
          </a:xfrm>
          <a:prstGeom prst="line">
            <a:avLst/>
          </a:prstGeom>
          <a:ln w="19050"/>
        </p:spPr>
        <p:style>
          <a:lnRef idx="2">
            <a:schemeClr val="dk1"/>
          </a:lnRef>
          <a:fillRef idx="1">
            <a:schemeClr val="lt1"/>
          </a:fillRef>
          <a:effectRef idx="0">
            <a:schemeClr val="dk1"/>
          </a:effectRef>
          <a:fontRef idx="minor">
            <a:schemeClr val="dk1"/>
          </a:fontRef>
        </p:style>
      </p:cxnSp>
      <p:cxnSp>
        <p:nvCxnSpPr>
          <p:cNvPr id="318" name="直線コネクタ 317">
            <a:extLst>
              <a:ext uri="{FF2B5EF4-FFF2-40B4-BE49-F238E27FC236}">
                <a16:creationId xmlns:a16="http://schemas.microsoft.com/office/drawing/2014/main" id="{0BBD5361-1485-4003-8AD5-EC5FCC81BA14}"/>
              </a:ext>
            </a:extLst>
          </p:cNvPr>
          <p:cNvCxnSpPr>
            <a:cxnSpLocks/>
            <a:stCxn id="135" idx="6"/>
            <a:endCxn id="305" idx="2"/>
          </p:cNvCxnSpPr>
          <p:nvPr/>
        </p:nvCxnSpPr>
        <p:spPr>
          <a:xfrm>
            <a:off x="7443324" y="4598866"/>
            <a:ext cx="1665514" cy="409219"/>
          </a:xfrm>
          <a:prstGeom prst="line">
            <a:avLst/>
          </a:prstGeom>
          <a:ln w="19050"/>
        </p:spPr>
        <p:style>
          <a:lnRef idx="2">
            <a:schemeClr val="dk1"/>
          </a:lnRef>
          <a:fillRef idx="1">
            <a:schemeClr val="lt1"/>
          </a:fillRef>
          <a:effectRef idx="0">
            <a:schemeClr val="dk1"/>
          </a:effectRef>
          <a:fontRef idx="minor">
            <a:schemeClr val="dk1"/>
          </a:fontRef>
        </p:style>
      </p:cxnSp>
      <p:cxnSp>
        <p:nvCxnSpPr>
          <p:cNvPr id="321" name="直線コネクタ 320">
            <a:extLst>
              <a:ext uri="{FF2B5EF4-FFF2-40B4-BE49-F238E27FC236}">
                <a16:creationId xmlns:a16="http://schemas.microsoft.com/office/drawing/2014/main" id="{3448DC2F-BD20-47B0-B3EA-6AB7CE88B4DB}"/>
              </a:ext>
            </a:extLst>
          </p:cNvPr>
          <p:cNvCxnSpPr>
            <a:cxnSpLocks/>
            <a:stCxn id="136" idx="6"/>
            <a:endCxn id="305" idx="2"/>
          </p:cNvCxnSpPr>
          <p:nvPr/>
        </p:nvCxnSpPr>
        <p:spPr>
          <a:xfrm flipV="1">
            <a:off x="7443323" y="5008085"/>
            <a:ext cx="1665515" cy="313597"/>
          </a:xfrm>
          <a:prstGeom prst="line">
            <a:avLst/>
          </a:prstGeom>
          <a:ln w="19050"/>
        </p:spPr>
        <p:style>
          <a:lnRef idx="2">
            <a:schemeClr val="dk1"/>
          </a:lnRef>
          <a:fillRef idx="1">
            <a:schemeClr val="lt1"/>
          </a:fillRef>
          <a:effectRef idx="0">
            <a:schemeClr val="dk1"/>
          </a:effectRef>
          <a:fontRef idx="minor">
            <a:schemeClr val="dk1"/>
          </a:fontRef>
        </p:style>
      </p:cxnSp>
      <p:cxnSp>
        <p:nvCxnSpPr>
          <p:cNvPr id="324" name="直線コネクタ 323">
            <a:extLst>
              <a:ext uri="{FF2B5EF4-FFF2-40B4-BE49-F238E27FC236}">
                <a16:creationId xmlns:a16="http://schemas.microsoft.com/office/drawing/2014/main" id="{E33B5AFA-E59C-4A02-A426-B46B8F1A91EC}"/>
              </a:ext>
            </a:extLst>
          </p:cNvPr>
          <p:cNvCxnSpPr>
            <a:cxnSpLocks/>
            <a:stCxn id="137" idx="6"/>
            <a:endCxn id="305" idx="2"/>
          </p:cNvCxnSpPr>
          <p:nvPr/>
        </p:nvCxnSpPr>
        <p:spPr>
          <a:xfrm flipV="1">
            <a:off x="7443323" y="5008085"/>
            <a:ext cx="1665515" cy="1033122"/>
          </a:xfrm>
          <a:prstGeom prst="line">
            <a:avLst/>
          </a:prstGeom>
          <a:ln w="19050"/>
        </p:spPr>
        <p:style>
          <a:lnRef idx="2">
            <a:schemeClr val="dk1"/>
          </a:lnRef>
          <a:fillRef idx="1">
            <a:schemeClr val="lt1"/>
          </a:fillRef>
          <a:effectRef idx="0">
            <a:schemeClr val="dk1"/>
          </a:effectRef>
          <a:fontRef idx="minor">
            <a:schemeClr val="dk1"/>
          </a:fontRef>
        </p:style>
      </p:cxnSp>
      <p:cxnSp>
        <p:nvCxnSpPr>
          <p:cNvPr id="327" name="直線コネクタ 326">
            <a:extLst>
              <a:ext uri="{FF2B5EF4-FFF2-40B4-BE49-F238E27FC236}">
                <a16:creationId xmlns:a16="http://schemas.microsoft.com/office/drawing/2014/main" id="{74487686-E1F1-4B7A-A96E-FC91F6E84A3B}"/>
              </a:ext>
            </a:extLst>
          </p:cNvPr>
          <p:cNvCxnSpPr>
            <a:cxnSpLocks/>
            <a:stCxn id="133" idx="6"/>
            <a:endCxn id="298" idx="2"/>
          </p:cNvCxnSpPr>
          <p:nvPr/>
        </p:nvCxnSpPr>
        <p:spPr>
          <a:xfrm>
            <a:off x="7443324" y="3153234"/>
            <a:ext cx="1665514" cy="452319"/>
          </a:xfrm>
          <a:prstGeom prst="line">
            <a:avLst/>
          </a:prstGeom>
          <a:ln w="19050"/>
        </p:spPr>
        <p:style>
          <a:lnRef idx="2">
            <a:schemeClr val="dk1"/>
          </a:lnRef>
          <a:fillRef idx="1">
            <a:schemeClr val="lt1"/>
          </a:fillRef>
          <a:effectRef idx="0">
            <a:schemeClr val="dk1"/>
          </a:effectRef>
          <a:fontRef idx="minor">
            <a:schemeClr val="dk1"/>
          </a:fontRef>
        </p:style>
      </p:cxnSp>
      <p:cxnSp>
        <p:nvCxnSpPr>
          <p:cNvPr id="330" name="直線コネクタ 329">
            <a:extLst>
              <a:ext uri="{FF2B5EF4-FFF2-40B4-BE49-F238E27FC236}">
                <a16:creationId xmlns:a16="http://schemas.microsoft.com/office/drawing/2014/main" id="{FFD33A4D-8BB8-4235-BF0D-8785B36D1BA5}"/>
              </a:ext>
            </a:extLst>
          </p:cNvPr>
          <p:cNvCxnSpPr>
            <a:cxnSpLocks/>
            <a:stCxn id="134" idx="6"/>
            <a:endCxn id="298" idx="2"/>
          </p:cNvCxnSpPr>
          <p:nvPr/>
        </p:nvCxnSpPr>
        <p:spPr>
          <a:xfrm flipV="1">
            <a:off x="7443324" y="3605553"/>
            <a:ext cx="1665514" cy="270497"/>
          </a:xfrm>
          <a:prstGeom prst="line">
            <a:avLst/>
          </a:prstGeom>
          <a:ln w="19050"/>
        </p:spPr>
        <p:style>
          <a:lnRef idx="2">
            <a:schemeClr val="dk1"/>
          </a:lnRef>
          <a:fillRef idx="1">
            <a:schemeClr val="lt1"/>
          </a:fillRef>
          <a:effectRef idx="0">
            <a:schemeClr val="dk1"/>
          </a:effectRef>
          <a:fontRef idx="minor">
            <a:schemeClr val="dk1"/>
          </a:fontRef>
        </p:style>
      </p:cxnSp>
      <p:cxnSp>
        <p:nvCxnSpPr>
          <p:cNvPr id="333" name="直線コネクタ 332">
            <a:extLst>
              <a:ext uri="{FF2B5EF4-FFF2-40B4-BE49-F238E27FC236}">
                <a16:creationId xmlns:a16="http://schemas.microsoft.com/office/drawing/2014/main" id="{332739E0-8B98-4102-9190-DA51DBA25F55}"/>
              </a:ext>
            </a:extLst>
          </p:cNvPr>
          <p:cNvCxnSpPr>
            <a:cxnSpLocks/>
            <a:stCxn id="135" idx="6"/>
            <a:endCxn id="298" idx="2"/>
          </p:cNvCxnSpPr>
          <p:nvPr/>
        </p:nvCxnSpPr>
        <p:spPr>
          <a:xfrm flipV="1">
            <a:off x="7443324" y="3605553"/>
            <a:ext cx="1665514" cy="993313"/>
          </a:xfrm>
          <a:prstGeom prst="line">
            <a:avLst/>
          </a:prstGeom>
          <a:ln w="19050"/>
        </p:spPr>
        <p:style>
          <a:lnRef idx="2">
            <a:schemeClr val="dk1"/>
          </a:lnRef>
          <a:fillRef idx="1">
            <a:schemeClr val="lt1"/>
          </a:fillRef>
          <a:effectRef idx="0">
            <a:schemeClr val="dk1"/>
          </a:effectRef>
          <a:fontRef idx="minor">
            <a:schemeClr val="dk1"/>
          </a:fontRef>
        </p:style>
      </p:cxnSp>
      <p:cxnSp>
        <p:nvCxnSpPr>
          <p:cNvPr id="336" name="直線コネクタ 335">
            <a:extLst>
              <a:ext uri="{FF2B5EF4-FFF2-40B4-BE49-F238E27FC236}">
                <a16:creationId xmlns:a16="http://schemas.microsoft.com/office/drawing/2014/main" id="{64B99C2B-A4A4-4126-A97B-4B96151A422A}"/>
              </a:ext>
            </a:extLst>
          </p:cNvPr>
          <p:cNvCxnSpPr>
            <a:cxnSpLocks/>
            <a:stCxn id="136" idx="6"/>
            <a:endCxn id="298" idx="2"/>
          </p:cNvCxnSpPr>
          <p:nvPr/>
        </p:nvCxnSpPr>
        <p:spPr>
          <a:xfrm flipV="1">
            <a:off x="7443323" y="3605553"/>
            <a:ext cx="1665515" cy="1716129"/>
          </a:xfrm>
          <a:prstGeom prst="line">
            <a:avLst/>
          </a:prstGeom>
          <a:ln w="19050"/>
        </p:spPr>
        <p:style>
          <a:lnRef idx="2">
            <a:schemeClr val="dk1"/>
          </a:lnRef>
          <a:fillRef idx="1">
            <a:schemeClr val="lt1"/>
          </a:fillRef>
          <a:effectRef idx="0">
            <a:schemeClr val="dk1"/>
          </a:effectRef>
          <a:fontRef idx="minor">
            <a:schemeClr val="dk1"/>
          </a:fontRef>
        </p:style>
      </p:cxnSp>
      <p:cxnSp>
        <p:nvCxnSpPr>
          <p:cNvPr id="339" name="直線コネクタ 338">
            <a:extLst>
              <a:ext uri="{FF2B5EF4-FFF2-40B4-BE49-F238E27FC236}">
                <a16:creationId xmlns:a16="http://schemas.microsoft.com/office/drawing/2014/main" id="{FB8E57B0-07E4-434A-9DDF-E4E20F670E4E}"/>
              </a:ext>
            </a:extLst>
          </p:cNvPr>
          <p:cNvCxnSpPr>
            <a:cxnSpLocks/>
            <a:stCxn id="137" idx="6"/>
            <a:endCxn id="298" idx="2"/>
          </p:cNvCxnSpPr>
          <p:nvPr/>
        </p:nvCxnSpPr>
        <p:spPr>
          <a:xfrm flipV="1">
            <a:off x="7443323" y="3605553"/>
            <a:ext cx="1665515" cy="2435654"/>
          </a:xfrm>
          <a:prstGeom prst="line">
            <a:avLst/>
          </a:prstGeom>
          <a:ln w="19050"/>
        </p:spPr>
        <p:style>
          <a:lnRef idx="2">
            <a:schemeClr val="dk1"/>
          </a:lnRef>
          <a:fillRef idx="1">
            <a:schemeClr val="lt1"/>
          </a:fillRef>
          <a:effectRef idx="0">
            <a:schemeClr val="dk1"/>
          </a:effectRef>
          <a:fontRef idx="minor">
            <a:schemeClr val="dk1"/>
          </a:fontRef>
        </p:style>
      </p:cxnSp>
      <p:sp>
        <p:nvSpPr>
          <p:cNvPr id="342" name="正方形/長方形 341">
            <a:extLst>
              <a:ext uri="{FF2B5EF4-FFF2-40B4-BE49-F238E27FC236}">
                <a16:creationId xmlns:a16="http://schemas.microsoft.com/office/drawing/2014/main" id="{73B8B5B4-DF47-4F93-B361-7F6F67C3ED89}"/>
              </a:ext>
            </a:extLst>
          </p:cNvPr>
          <p:cNvSpPr/>
          <p:nvPr/>
        </p:nvSpPr>
        <p:spPr>
          <a:xfrm>
            <a:off x="562225" y="3153233"/>
            <a:ext cx="1400174" cy="2163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画像</a:t>
            </a:r>
            <a:endParaRPr kumimoji="1" lang="en-US" altLang="ja-JP" sz="1400" dirty="0"/>
          </a:p>
          <a:p>
            <a:pPr algn="ctr"/>
            <a:r>
              <a:rPr kumimoji="1" lang="ja-JP" altLang="en-US" sz="1400" dirty="0"/>
              <a:t>（ピクセル情報）</a:t>
            </a:r>
          </a:p>
        </p:txBody>
      </p:sp>
      <p:sp>
        <p:nvSpPr>
          <p:cNvPr id="343" name="矢印: 右 342">
            <a:extLst>
              <a:ext uri="{FF2B5EF4-FFF2-40B4-BE49-F238E27FC236}">
                <a16:creationId xmlns:a16="http://schemas.microsoft.com/office/drawing/2014/main" id="{F1F0074A-EC8F-420B-A6AC-5EAA5194D175}"/>
              </a:ext>
            </a:extLst>
          </p:cNvPr>
          <p:cNvSpPr/>
          <p:nvPr/>
        </p:nvSpPr>
        <p:spPr>
          <a:xfrm flipV="1">
            <a:off x="2140298" y="3019631"/>
            <a:ext cx="319643"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矢印: 右 343">
            <a:extLst>
              <a:ext uri="{FF2B5EF4-FFF2-40B4-BE49-F238E27FC236}">
                <a16:creationId xmlns:a16="http://schemas.microsoft.com/office/drawing/2014/main" id="{C0693664-E999-44FE-A351-76FE0F99CED7}"/>
              </a:ext>
            </a:extLst>
          </p:cNvPr>
          <p:cNvSpPr/>
          <p:nvPr/>
        </p:nvSpPr>
        <p:spPr>
          <a:xfrm flipV="1">
            <a:off x="2140298" y="4055512"/>
            <a:ext cx="319644"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矢印: 右 344">
            <a:extLst>
              <a:ext uri="{FF2B5EF4-FFF2-40B4-BE49-F238E27FC236}">
                <a16:creationId xmlns:a16="http://schemas.microsoft.com/office/drawing/2014/main" id="{1BDD1BB0-11B8-478E-BE99-F0701C1274B7}"/>
              </a:ext>
            </a:extLst>
          </p:cNvPr>
          <p:cNvSpPr/>
          <p:nvPr/>
        </p:nvSpPr>
        <p:spPr>
          <a:xfrm flipV="1">
            <a:off x="2140296" y="5141163"/>
            <a:ext cx="319645"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正方形/長方形 345">
            <a:extLst>
              <a:ext uri="{FF2B5EF4-FFF2-40B4-BE49-F238E27FC236}">
                <a16:creationId xmlns:a16="http://schemas.microsoft.com/office/drawing/2014/main" id="{249CA45B-914E-4F8F-BFA4-3207D60EB766}"/>
              </a:ext>
            </a:extLst>
          </p:cNvPr>
          <p:cNvSpPr/>
          <p:nvPr/>
        </p:nvSpPr>
        <p:spPr>
          <a:xfrm>
            <a:off x="359682" y="1700420"/>
            <a:ext cx="3550784"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入力層</a:t>
            </a:r>
          </a:p>
        </p:txBody>
      </p:sp>
      <p:sp>
        <p:nvSpPr>
          <p:cNvPr id="347" name="正方形/長方形 346">
            <a:extLst>
              <a:ext uri="{FF2B5EF4-FFF2-40B4-BE49-F238E27FC236}">
                <a16:creationId xmlns:a16="http://schemas.microsoft.com/office/drawing/2014/main" id="{0FEC5C3D-AE1D-4A45-9F22-BC927454CD96}"/>
              </a:ext>
            </a:extLst>
          </p:cNvPr>
          <p:cNvSpPr/>
          <p:nvPr/>
        </p:nvSpPr>
        <p:spPr>
          <a:xfrm>
            <a:off x="3971925" y="1700420"/>
            <a:ext cx="4252913"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中間層（隠れ層）</a:t>
            </a:r>
          </a:p>
        </p:txBody>
      </p:sp>
      <p:sp>
        <p:nvSpPr>
          <p:cNvPr id="348" name="正方形/長方形 347">
            <a:extLst>
              <a:ext uri="{FF2B5EF4-FFF2-40B4-BE49-F238E27FC236}">
                <a16:creationId xmlns:a16="http://schemas.microsoft.com/office/drawing/2014/main" id="{5E83E8C5-D2B4-4FEB-BCCA-4A67A4A8C342}"/>
              </a:ext>
            </a:extLst>
          </p:cNvPr>
          <p:cNvSpPr/>
          <p:nvPr/>
        </p:nvSpPr>
        <p:spPr>
          <a:xfrm>
            <a:off x="8281988" y="1700420"/>
            <a:ext cx="2852737"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出力層</a:t>
            </a:r>
          </a:p>
        </p:txBody>
      </p:sp>
      <p:sp>
        <p:nvSpPr>
          <p:cNvPr id="350" name="矢印: 右 349">
            <a:extLst>
              <a:ext uri="{FF2B5EF4-FFF2-40B4-BE49-F238E27FC236}">
                <a16:creationId xmlns:a16="http://schemas.microsoft.com/office/drawing/2014/main" id="{29592E99-34D2-4754-ABCE-E350C2E81EB7}"/>
              </a:ext>
            </a:extLst>
          </p:cNvPr>
          <p:cNvSpPr/>
          <p:nvPr/>
        </p:nvSpPr>
        <p:spPr>
          <a:xfrm flipV="1">
            <a:off x="9897368" y="4828621"/>
            <a:ext cx="366388"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 name="矢印: 右 350">
            <a:extLst>
              <a:ext uri="{FF2B5EF4-FFF2-40B4-BE49-F238E27FC236}">
                <a16:creationId xmlns:a16="http://schemas.microsoft.com/office/drawing/2014/main" id="{CC85B5C7-8BF2-4B74-AD9C-2545E0B5971A}"/>
              </a:ext>
            </a:extLst>
          </p:cNvPr>
          <p:cNvSpPr/>
          <p:nvPr/>
        </p:nvSpPr>
        <p:spPr>
          <a:xfrm flipV="1">
            <a:off x="9897368" y="3424444"/>
            <a:ext cx="366388"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 name="正方形/長方形 351">
            <a:extLst>
              <a:ext uri="{FF2B5EF4-FFF2-40B4-BE49-F238E27FC236}">
                <a16:creationId xmlns:a16="http://schemas.microsoft.com/office/drawing/2014/main" id="{6FC5C5F6-1F55-4E51-B360-C3E403AD3010}"/>
              </a:ext>
            </a:extLst>
          </p:cNvPr>
          <p:cNvSpPr/>
          <p:nvPr/>
        </p:nvSpPr>
        <p:spPr>
          <a:xfrm>
            <a:off x="10441653" y="3285190"/>
            <a:ext cx="693072" cy="637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犬</a:t>
            </a:r>
          </a:p>
        </p:txBody>
      </p:sp>
      <p:sp>
        <p:nvSpPr>
          <p:cNvPr id="353" name="正方形/長方形 352">
            <a:extLst>
              <a:ext uri="{FF2B5EF4-FFF2-40B4-BE49-F238E27FC236}">
                <a16:creationId xmlns:a16="http://schemas.microsoft.com/office/drawing/2014/main" id="{5C958E86-2218-482F-9605-B216D889C92A}"/>
              </a:ext>
            </a:extLst>
          </p:cNvPr>
          <p:cNvSpPr/>
          <p:nvPr/>
        </p:nvSpPr>
        <p:spPr>
          <a:xfrm>
            <a:off x="10427815" y="4696740"/>
            <a:ext cx="693071" cy="633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猫</a:t>
            </a:r>
          </a:p>
        </p:txBody>
      </p:sp>
    </p:spTree>
    <p:extLst>
      <p:ext uri="{BB962C8B-B14F-4D97-AF65-F5344CB8AC3E}">
        <p14:creationId xmlns:p14="http://schemas.microsoft.com/office/powerpoint/2010/main" val="3720412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kumimoji="1" lang="ja-JP" altLang="en-US" dirty="0"/>
              <a:t>本ハンズオンの注意点について</a:t>
            </a:r>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a:xfrm>
            <a:off x="1141412" y="588960"/>
            <a:ext cx="9905999" cy="5632451"/>
          </a:xfrm>
        </p:spPr>
        <p:txBody>
          <a:bodyPr>
            <a:normAutofit/>
          </a:bodyPr>
          <a:lstStyle/>
          <a:p>
            <a:r>
              <a:rPr kumimoji="1" lang="ja-JP" altLang="en-US" sz="2000" dirty="0"/>
              <a:t>本ハンズオンは時間の制約上、機械学習に関する解説を大幅に省略します。</a:t>
            </a:r>
            <a:endParaRPr kumimoji="1" lang="en-US" altLang="ja-JP" sz="2000" dirty="0"/>
          </a:p>
          <a:p>
            <a:pPr lvl="1"/>
            <a:r>
              <a:rPr lang="ja-JP" altLang="en-US" sz="1800" dirty="0"/>
              <a:t>以下の点に絞って解説します。</a:t>
            </a:r>
            <a:endParaRPr lang="en-US" altLang="ja-JP" sz="1800" dirty="0"/>
          </a:p>
          <a:p>
            <a:pPr lvl="2"/>
            <a:r>
              <a:rPr lang="en-US" altLang="ja-JP" sz="1600" dirty="0"/>
              <a:t>NN</a:t>
            </a:r>
            <a:r>
              <a:rPr lang="ja-JP" altLang="en-US" sz="1600" dirty="0"/>
              <a:t>の基礎概念</a:t>
            </a:r>
            <a:endParaRPr lang="en-US" altLang="ja-JP" sz="1600" dirty="0"/>
          </a:p>
          <a:p>
            <a:pPr lvl="2"/>
            <a:r>
              <a:rPr kumimoji="1" lang="ja-JP" altLang="en-US" sz="1600" dirty="0"/>
              <a:t>訓練済みモデルの使用方法</a:t>
            </a:r>
            <a:endParaRPr kumimoji="1" lang="en-US" altLang="ja-JP" sz="1600" dirty="0"/>
          </a:p>
          <a:p>
            <a:pPr lvl="2"/>
            <a:endParaRPr kumimoji="1" lang="en-US" altLang="ja-JP" sz="1400" dirty="0"/>
          </a:p>
          <a:p>
            <a:r>
              <a:rPr kumimoji="1" lang="ja-JP" altLang="en-US" sz="2000" dirty="0"/>
              <a:t>より効率的に、そして高精度のモデルを作るためには、今回の内容に留まらず多くの数学的・統計的知識が必要になります。</a:t>
            </a:r>
            <a:endParaRPr kumimoji="1" lang="en-US" altLang="ja-JP" sz="2000" dirty="0"/>
          </a:p>
        </p:txBody>
      </p:sp>
    </p:spTree>
    <p:extLst>
      <p:ext uri="{BB962C8B-B14F-4D97-AF65-F5344CB8AC3E}">
        <p14:creationId xmlns:p14="http://schemas.microsoft.com/office/powerpoint/2010/main" val="3052496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9186D9C-A3F9-4ABD-B684-9FE3AA4B7F7C}"/>
              </a:ext>
            </a:extLst>
          </p:cNvPr>
          <p:cNvSpPr>
            <a:spLocks noGrp="1"/>
          </p:cNvSpPr>
          <p:nvPr>
            <p:ph type="title"/>
          </p:nvPr>
        </p:nvSpPr>
        <p:spPr/>
        <p:txBody>
          <a:bodyPr>
            <a:normAutofit fontScale="90000"/>
          </a:bodyPr>
          <a:lstStyle/>
          <a:p>
            <a:r>
              <a:rPr kumimoji="1" lang="ja-JP" altLang="en-US" dirty="0"/>
              <a:t>ニューラルネットワークのイメージ</a:t>
            </a:r>
          </a:p>
        </p:txBody>
      </p:sp>
      <p:sp>
        <p:nvSpPr>
          <p:cNvPr id="6" name="コンテンツ プレースホルダー 5">
            <a:extLst>
              <a:ext uri="{FF2B5EF4-FFF2-40B4-BE49-F238E27FC236}">
                <a16:creationId xmlns:a16="http://schemas.microsoft.com/office/drawing/2014/main" id="{46295496-6284-439E-8686-27E2B3880572}"/>
              </a:ext>
            </a:extLst>
          </p:cNvPr>
          <p:cNvSpPr>
            <a:spLocks noGrp="1"/>
          </p:cNvSpPr>
          <p:nvPr>
            <p:ph idx="1"/>
          </p:nvPr>
        </p:nvSpPr>
        <p:spPr>
          <a:xfrm>
            <a:off x="1141412" y="544651"/>
            <a:ext cx="9905999" cy="1018692"/>
          </a:xfrm>
        </p:spPr>
        <p:txBody>
          <a:bodyPr>
            <a:normAutofit/>
          </a:bodyPr>
          <a:lstStyle/>
          <a:p>
            <a:pPr marL="0" indent="0" algn="ctr">
              <a:buNone/>
            </a:pPr>
            <a:r>
              <a:rPr kumimoji="1" lang="ja-JP" altLang="en-US" sz="2000" dirty="0"/>
              <a:t>訓練により</a:t>
            </a:r>
            <a:r>
              <a:rPr kumimoji="1" lang="en-US" altLang="ja-JP" sz="2000" dirty="0"/>
              <a:t>NN</a:t>
            </a:r>
            <a:r>
              <a:rPr lang="ja-JP" altLang="en-US" sz="2000" dirty="0"/>
              <a:t>を構成する各ユニット〇の「重み」を調整し、</a:t>
            </a:r>
            <a:endParaRPr lang="en-US" altLang="ja-JP" sz="2000" dirty="0"/>
          </a:p>
          <a:p>
            <a:pPr marL="0" indent="0" algn="ctr">
              <a:buNone/>
            </a:pPr>
            <a:r>
              <a:rPr kumimoji="1" lang="ja-JP" altLang="en-US" sz="2000" dirty="0"/>
              <a:t>入力値を入力した結果、目標値の出力が得られるようにする</a:t>
            </a:r>
            <a:endParaRPr kumimoji="1" lang="en-US" altLang="ja-JP" sz="2000" dirty="0"/>
          </a:p>
        </p:txBody>
      </p:sp>
      <p:sp>
        <p:nvSpPr>
          <p:cNvPr id="7" name="楕円 6">
            <a:extLst>
              <a:ext uri="{FF2B5EF4-FFF2-40B4-BE49-F238E27FC236}">
                <a16:creationId xmlns:a16="http://schemas.microsoft.com/office/drawing/2014/main" id="{428D3A8F-E2B9-4C8E-A181-1C851EEB7065}"/>
              </a:ext>
            </a:extLst>
          </p:cNvPr>
          <p:cNvSpPr/>
          <p:nvPr/>
        </p:nvSpPr>
        <p:spPr>
          <a:xfrm>
            <a:off x="4752971" y="2161566"/>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8877157-5582-4CE4-A938-92D29A9FD993}"/>
              </a:ext>
            </a:extLst>
          </p:cNvPr>
          <p:cNvSpPr/>
          <p:nvPr/>
        </p:nvSpPr>
        <p:spPr>
          <a:xfrm>
            <a:off x="4752970" y="2881091"/>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6B518B9-7002-469B-80E3-9E6DE00A3BA9}"/>
              </a:ext>
            </a:extLst>
          </p:cNvPr>
          <p:cNvSpPr/>
          <p:nvPr/>
        </p:nvSpPr>
        <p:spPr>
          <a:xfrm>
            <a:off x="4752970" y="3603907"/>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　　　　　　　　　　　</a:t>
            </a:r>
          </a:p>
        </p:txBody>
      </p:sp>
      <p:sp>
        <p:nvSpPr>
          <p:cNvPr id="14" name="楕円 13">
            <a:extLst>
              <a:ext uri="{FF2B5EF4-FFF2-40B4-BE49-F238E27FC236}">
                <a16:creationId xmlns:a16="http://schemas.microsoft.com/office/drawing/2014/main" id="{BEF450E2-F35C-4C8B-80F3-60547CA3EAB5}"/>
              </a:ext>
            </a:extLst>
          </p:cNvPr>
          <p:cNvSpPr/>
          <p:nvPr/>
        </p:nvSpPr>
        <p:spPr>
          <a:xfrm>
            <a:off x="4752970" y="4326723"/>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B61B142-C1C6-4CDB-8DF1-37EC42329493}"/>
              </a:ext>
            </a:extLst>
          </p:cNvPr>
          <p:cNvSpPr/>
          <p:nvPr/>
        </p:nvSpPr>
        <p:spPr>
          <a:xfrm>
            <a:off x="4752969" y="5049539"/>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41472CC-CFE5-410A-AA7D-04073BDF1556}"/>
              </a:ext>
            </a:extLst>
          </p:cNvPr>
          <p:cNvSpPr/>
          <p:nvPr/>
        </p:nvSpPr>
        <p:spPr>
          <a:xfrm>
            <a:off x="4752969" y="5769064"/>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0221F27-EDF1-4B04-8820-BB1F8B1F0B19}"/>
              </a:ext>
            </a:extLst>
          </p:cNvPr>
          <p:cNvSpPr/>
          <p:nvPr/>
        </p:nvSpPr>
        <p:spPr>
          <a:xfrm>
            <a:off x="2606898" y="5044575"/>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68C8D009-5FE2-4DC0-95B6-ADE540C7D630}"/>
              </a:ext>
            </a:extLst>
          </p:cNvPr>
          <p:cNvSpPr/>
          <p:nvPr/>
        </p:nvSpPr>
        <p:spPr>
          <a:xfrm>
            <a:off x="2606900" y="2881091"/>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74FEB3DB-F3B5-4428-97A2-7E1790E6F9FB}"/>
              </a:ext>
            </a:extLst>
          </p:cNvPr>
          <p:cNvSpPr/>
          <p:nvPr/>
        </p:nvSpPr>
        <p:spPr>
          <a:xfrm>
            <a:off x="2606896" y="3962833"/>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1D484147-CBA7-41D3-AE62-684FE0461217}"/>
              </a:ext>
            </a:extLst>
          </p:cNvPr>
          <p:cNvCxnSpPr>
            <a:cxnSpLocks/>
            <a:stCxn id="22" idx="6"/>
            <a:endCxn id="7" idx="2"/>
          </p:cNvCxnSpPr>
          <p:nvPr/>
        </p:nvCxnSpPr>
        <p:spPr>
          <a:xfrm flipV="1">
            <a:off x="3151181" y="2433709"/>
            <a:ext cx="1601790" cy="1801267"/>
          </a:xfrm>
          <a:prstGeom prst="line">
            <a:avLst/>
          </a:prstGeom>
          <a:ln w="19050"/>
        </p:spPr>
        <p:style>
          <a:lnRef idx="2">
            <a:schemeClr val="dk1"/>
          </a:lnRef>
          <a:fillRef idx="1">
            <a:schemeClr val="lt1"/>
          </a:fillRef>
          <a:effectRef idx="0">
            <a:schemeClr val="dk1"/>
          </a:effectRef>
          <a:fontRef idx="minor">
            <a:schemeClr val="dk1"/>
          </a:fontRef>
        </p:style>
      </p:cxnSp>
      <p:cxnSp>
        <p:nvCxnSpPr>
          <p:cNvPr id="26" name="直線コネクタ 25">
            <a:extLst>
              <a:ext uri="{FF2B5EF4-FFF2-40B4-BE49-F238E27FC236}">
                <a16:creationId xmlns:a16="http://schemas.microsoft.com/office/drawing/2014/main" id="{73AFD332-62A6-4195-9C39-78FA928CE6D0}"/>
              </a:ext>
            </a:extLst>
          </p:cNvPr>
          <p:cNvCxnSpPr>
            <a:cxnSpLocks/>
            <a:stCxn id="20" idx="6"/>
            <a:endCxn id="7" idx="2"/>
          </p:cNvCxnSpPr>
          <p:nvPr/>
        </p:nvCxnSpPr>
        <p:spPr>
          <a:xfrm flipV="1">
            <a:off x="3151185" y="2433709"/>
            <a:ext cx="1601786"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9" name="直線コネクタ 28">
            <a:extLst>
              <a:ext uri="{FF2B5EF4-FFF2-40B4-BE49-F238E27FC236}">
                <a16:creationId xmlns:a16="http://schemas.microsoft.com/office/drawing/2014/main" id="{49F52F7D-C51B-49F6-A2EA-E1DC99141D2E}"/>
              </a:ext>
            </a:extLst>
          </p:cNvPr>
          <p:cNvCxnSpPr>
            <a:cxnSpLocks/>
            <a:stCxn id="19" idx="6"/>
            <a:endCxn id="7" idx="2"/>
          </p:cNvCxnSpPr>
          <p:nvPr/>
        </p:nvCxnSpPr>
        <p:spPr>
          <a:xfrm flipV="1">
            <a:off x="3151183" y="2433709"/>
            <a:ext cx="1601788" cy="2883009"/>
          </a:xfrm>
          <a:prstGeom prst="line">
            <a:avLst/>
          </a:prstGeom>
          <a:ln w="19050"/>
        </p:spPr>
        <p:style>
          <a:lnRef idx="2">
            <a:schemeClr val="dk1"/>
          </a:lnRef>
          <a:fillRef idx="1">
            <a:schemeClr val="lt1"/>
          </a:fillRef>
          <a:effectRef idx="0">
            <a:schemeClr val="dk1"/>
          </a:effectRef>
          <a:fontRef idx="minor">
            <a:schemeClr val="dk1"/>
          </a:fontRef>
        </p:style>
      </p:cxnSp>
      <p:cxnSp>
        <p:nvCxnSpPr>
          <p:cNvPr id="32" name="直線コネクタ 31">
            <a:extLst>
              <a:ext uri="{FF2B5EF4-FFF2-40B4-BE49-F238E27FC236}">
                <a16:creationId xmlns:a16="http://schemas.microsoft.com/office/drawing/2014/main" id="{42EE5FDF-8754-4354-9D59-E2E6142B4326}"/>
              </a:ext>
            </a:extLst>
          </p:cNvPr>
          <p:cNvCxnSpPr>
            <a:cxnSpLocks/>
            <a:stCxn id="20" idx="6"/>
            <a:endCxn id="8" idx="2"/>
          </p:cNvCxnSpPr>
          <p:nvPr/>
        </p:nvCxnSpPr>
        <p:spPr>
          <a:xfrm>
            <a:off x="3151185" y="3153234"/>
            <a:ext cx="1601785"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35" name="直線コネクタ 34">
            <a:extLst>
              <a:ext uri="{FF2B5EF4-FFF2-40B4-BE49-F238E27FC236}">
                <a16:creationId xmlns:a16="http://schemas.microsoft.com/office/drawing/2014/main" id="{4D0A16ED-6C6C-486A-8C41-ED8261DDD363}"/>
              </a:ext>
            </a:extLst>
          </p:cNvPr>
          <p:cNvCxnSpPr>
            <a:cxnSpLocks/>
            <a:stCxn id="20" idx="6"/>
            <a:endCxn id="12" idx="2"/>
          </p:cNvCxnSpPr>
          <p:nvPr/>
        </p:nvCxnSpPr>
        <p:spPr>
          <a:xfrm>
            <a:off x="3151185" y="3153234"/>
            <a:ext cx="1601785"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38" name="直線コネクタ 37">
            <a:extLst>
              <a:ext uri="{FF2B5EF4-FFF2-40B4-BE49-F238E27FC236}">
                <a16:creationId xmlns:a16="http://schemas.microsoft.com/office/drawing/2014/main" id="{143A337D-831F-4AC5-B98C-828C92628E89}"/>
              </a:ext>
            </a:extLst>
          </p:cNvPr>
          <p:cNvCxnSpPr>
            <a:cxnSpLocks/>
            <a:stCxn id="20" idx="6"/>
            <a:endCxn id="14" idx="2"/>
          </p:cNvCxnSpPr>
          <p:nvPr/>
        </p:nvCxnSpPr>
        <p:spPr>
          <a:xfrm>
            <a:off x="3151185" y="3153234"/>
            <a:ext cx="1601785"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41" name="直線コネクタ 40">
            <a:extLst>
              <a:ext uri="{FF2B5EF4-FFF2-40B4-BE49-F238E27FC236}">
                <a16:creationId xmlns:a16="http://schemas.microsoft.com/office/drawing/2014/main" id="{72D2FD39-1C9E-4EC2-8277-80BA1013BF93}"/>
              </a:ext>
            </a:extLst>
          </p:cNvPr>
          <p:cNvCxnSpPr>
            <a:cxnSpLocks/>
            <a:stCxn id="20" idx="6"/>
            <a:endCxn id="16" idx="2"/>
          </p:cNvCxnSpPr>
          <p:nvPr/>
        </p:nvCxnSpPr>
        <p:spPr>
          <a:xfrm>
            <a:off x="3151185" y="3153234"/>
            <a:ext cx="1601784" cy="2168448"/>
          </a:xfrm>
          <a:prstGeom prst="line">
            <a:avLst/>
          </a:prstGeom>
          <a:ln w="19050"/>
        </p:spPr>
        <p:style>
          <a:lnRef idx="2">
            <a:schemeClr val="dk1"/>
          </a:lnRef>
          <a:fillRef idx="1">
            <a:schemeClr val="lt1"/>
          </a:fillRef>
          <a:effectRef idx="0">
            <a:schemeClr val="dk1"/>
          </a:effectRef>
          <a:fontRef idx="minor">
            <a:schemeClr val="dk1"/>
          </a:fontRef>
        </p:style>
      </p:cxnSp>
      <p:cxnSp>
        <p:nvCxnSpPr>
          <p:cNvPr id="45" name="直線コネクタ 44">
            <a:extLst>
              <a:ext uri="{FF2B5EF4-FFF2-40B4-BE49-F238E27FC236}">
                <a16:creationId xmlns:a16="http://schemas.microsoft.com/office/drawing/2014/main" id="{5A063B60-047C-4C42-B5C4-0D2D57B6CB5A}"/>
              </a:ext>
            </a:extLst>
          </p:cNvPr>
          <p:cNvCxnSpPr>
            <a:cxnSpLocks/>
            <a:stCxn id="20" idx="6"/>
            <a:endCxn id="18" idx="2"/>
          </p:cNvCxnSpPr>
          <p:nvPr/>
        </p:nvCxnSpPr>
        <p:spPr>
          <a:xfrm>
            <a:off x="3151185" y="3153234"/>
            <a:ext cx="1601784"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48" name="直線コネクタ 47">
            <a:extLst>
              <a:ext uri="{FF2B5EF4-FFF2-40B4-BE49-F238E27FC236}">
                <a16:creationId xmlns:a16="http://schemas.microsoft.com/office/drawing/2014/main" id="{31E2599B-F029-4420-8D27-D58124FC8465}"/>
              </a:ext>
            </a:extLst>
          </p:cNvPr>
          <p:cNvCxnSpPr>
            <a:cxnSpLocks/>
            <a:stCxn id="22" idx="6"/>
            <a:endCxn id="8" idx="2"/>
          </p:cNvCxnSpPr>
          <p:nvPr/>
        </p:nvCxnSpPr>
        <p:spPr>
          <a:xfrm flipV="1">
            <a:off x="3151181" y="3153234"/>
            <a:ext cx="1601789" cy="1081742"/>
          </a:xfrm>
          <a:prstGeom prst="line">
            <a:avLst/>
          </a:prstGeom>
          <a:ln w="19050"/>
        </p:spPr>
        <p:style>
          <a:lnRef idx="2">
            <a:schemeClr val="dk1"/>
          </a:lnRef>
          <a:fillRef idx="1">
            <a:schemeClr val="lt1"/>
          </a:fillRef>
          <a:effectRef idx="0">
            <a:schemeClr val="dk1"/>
          </a:effectRef>
          <a:fontRef idx="minor">
            <a:schemeClr val="dk1"/>
          </a:fontRef>
        </p:style>
      </p:cxnSp>
      <p:cxnSp>
        <p:nvCxnSpPr>
          <p:cNvPr id="51" name="直線コネクタ 50">
            <a:extLst>
              <a:ext uri="{FF2B5EF4-FFF2-40B4-BE49-F238E27FC236}">
                <a16:creationId xmlns:a16="http://schemas.microsoft.com/office/drawing/2014/main" id="{E8BD5BC0-5216-4961-8BA4-ABA4F778DD8A}"/>
              </a:ext>
            </a:extLst>
          </p:cNvPr>
          <p:cNvCxnSpPr>
            <a:cxnSpLocks/>
            <a:stCxn id="19" idx="6"/>
            <a:endCxn id="12" idx="2"/>
          </p:cNvCxnSpPr>
          <p:nvPr/>
        </p:nvCxnSpPr>
        <p:spPr>
          <a:xfrm flipV="1">
            <a:off x="3151183" y="3876050"/>
            <a:ext cx="1601787" cy="1440668"/>
          </a:xfrm>
          <a:prstGeom prst="line">
            <a:avLst/>
          </a:prstGeom>
          <a:ln w="19050"/>
        </p:spPr>
        <p:style>
          <a:lnRef idx="2">
            <a:schemeClr val="dk1"/>
          </a:lnRef>
          <a:fillRef idx="1">
            <a:schemeClr val="lt1"/>
          </a:fillRef>
          <a:effectRef idx="0">
            <a:schemeClr val="dk1"/>
          </a:effectRef>
          <a:fontRef idx="minor">
            <a:schemeClr val="dk1"/>
          </a:fontRef>
        </p:style>
      </p:cxnSp>
      <p:cxnSp>
        <p:nvCxnSpPr>
          <p:cNvPr id="54" name="直線コネクタ 53">
            <a:extLst>
              <a:ext uri="{FF2B5EF4-FFF2-40B4-BE49-F238E27FC236}">
                <a16:creationId xmlns:a16="http://schemas.microsoft.com/office/drawing/2014/main" id="{87FF14FD-05FF-4008-819B-D2317C6028E5}"/>
              </a:ext>
            </a:extLst>
          </p:cNvPr>
          <p:cNvCxnSpPr>
            <a:cxnSpLocks/>
            <a:stCxn id="19" idx="6"/>
            <a:endCxn id="14" idx="2"/>
          </p:cNvCxnSpPr>
          <p:nvPr/>
        </p:nvCxnSpPr>
        <p:spPr>
          <a:xfrm flipV="1">
            <a:off x="3151183" y="4598866"/>
            <a:ext cx="1601787" cy="717852"/>
          </a:xfrm>
          <a:prstGeom prst="line">
            <a:avLst/>
          </a:prstGeom>
          <a:ln w="19050"/>
        </p:spPr>
        <p:style>
          <a:lnRef idx="2">
            <a:schemeClr val="dk1"/>
          </a:lnRef>
          <a:fillRef idx="1">
            <a:schemeClr val="lt1"/>
          </a:fillRef>
          <a:effectRef idx="0">
            <a:schemeClr val="dk1"/>
          </a:effectRef>
          <a:fontRef idx="minor">
            <a:schemeClr val="dk1"/>
          </a:fontRef>
        </p:style>
      </p:cxnSp>
      <p:cxnSp>
        <p:nvCxnSpPr>
          <p:cNvPr id="57" name="直線コネクタ 56">
            <a:extLst>
              <a:ext uri="{FF2B5EF4-FFF2-40B4-BE49-F238E27FC236}">
                <a16:creationId xmlns:a16="http://schemas.microsoft.com/office/drawing/2014/main" id="{E852FB94-4208-4BEA-B842-BE87C1F847F9}"/>
              </a:ext>
            </a:extLst>
          </p:cNvPr>
          <p:cNvCxnSpPr>
            <a:cxnSpLocks/>
            <a:stCxn id="19" idx="6"/>
            <a:endCxn id="16" idx="2"/>
          </p:cNvCxnSpPr>
          <p:nvPr/>
        </p:nvCxnSpPr>
        <p:spPr>
          <a:xfrm>
            <a:off x="3151183" y="5316718"/>
            <a:ext cx="1601786" cy="4964"/>
          </a:xfrm>
          <a:prstGeom prst="line">
            <a:avLst/>
          </a:prstGeom>
          <a:ln w="19050"/>
        </p:spPr>
        <p:style>
          <a:lnRef idx="2">
            <a:schemeClr val="dk1"/>
          </a:lnRef>
          <a:fillRef idx="1">
            <a:schemeClr val="lt1"/>
          </a:fillRef>
          <a:effectRef idx="0">
            <a:schemeClr val="dk1"/>
          </a:effectRef>
          <a:fontRef idx="minor">
            <a:schemeClr val="dk1"/>
          </a:fontRef>
        </p:style>
      </p:cxnSp>
      <p:cxnSp>
        <p:nvCxnSpPr>
          <p:cNvPr id="60" name="直線コネクタ 59">
            <a:extLst>
              <a:ext uri="{FF2B5EF4-FFF2-40B4-BE49-F238E27FC236}">
                <a16:creationId xmlns:a16="http://schemas.microsoft.com/office/drawing/2014/main" id="{CA5A9F2A-F119-4495-9405-C8EDABBC8829}"/>
              </a:ext>
            </a:extLst>
          </p:cNvPr>
          <p:cNvCxnSpPr>
            <a:cxnSpLocks/>
            <a:stCxn id="19" idx="6"/>
            <a:endCxn id="18" idx="2"/>
          </p:cNvCxnSpPr>
          <p:nvPr/>
        </p:nvCxnSpPr>
        <p:spPr>
          <a:xfrm>
            <a:off x="3151183" y="5316718"/>
            <a:ext cx="1601786" cy="724489"/>
          </a:xfrm>
          <a:prstGeom prst="line">
            <a:avLst/>
          </a:prstGeom>
          <a:ln w="19050"/>
        </p:spPr>
        <p:style>
          <a:lnRef idx="2">
            <a:schemeClr val="dk1"/>
          </a:lnRef>
          <a:fillRef idx="1">
            <a:schemeClr val="lt1"/>
          </a:fillRef>
          <a:effectRef idx="0">
            <a:schemeClr val="dk1"/>
          </a:effectRef>
          <a:fontRef idx="minor">
            <a:schemeClr val="dk1"/>
          </a:fontRef>
        </p:style>
      </p:cxnSp>
      <p:cxnSp>
        <p:nvCxnSpPr>
          <p:cNvPr id="63" name="直線コネクタ 62">
            <a:extLst>
              <a:ext uri="{FF2B5EF4-FFF2-40B4-BE49-F238E27FC236}">
                <a16:creationId xmlns:a16="http://schemas.microsoft.com/office/drawing/2014/main" id="{9948965E-2617-4A0A-BE9C-FEE6DF5C781E}"/>
              </a:ext>
            </a:extLst>
          </p:cNvPr>
          <p:cNvCxnSpPr>
            <a:cxnSpLocks/>
            <a:stCxn id="22" idx="6"/>
            <a:endCxn id="18" idx="2"/>
          </p:cNvCxnSpPr>
          <p:nvPr/>
        </p:nvCxnSpPr>
        <p:spPr>
          <a:xfrm>
            <a:off x="3151181" y="4234976"/>
            <a:ext cx="1601788" cy="1806231"/>
          </a:xfrm>
          <a:prstGeom prst="line">
            <a:avLst/>
          </a:prstGeom>
          <a:ln w="19050"/>
        </p:spPr>
        <p:style>
          <a:lnRef idx="2">
            <a:schemeClr val="dk1"/>
          </a:lnRef>
          <a:fillRef idx="1">
            <a:schemeClr val="lt1"/>
          </a:fillRef>
          <a:effectRef idx="0">
            <a:schemeClr val="dk1"/>
          </a:effectRef>
          <a:fontRef idx="minor">
            <a:schemeClr val="dk1"/>
          </a:fontRef>
        </p:style>
      </p:cxnSp>
      <p:cxnSp>
        <p:nvCxnSpPr>
          <p:cNvPr id="66" name="直線コネクタ 65">
            <a:extLst>
              <a:ext uri="{FF2B5EF4-FFF2-40B4-BE49-F238E27FC236}">
                <a16:creationId xmlns:a16="http://schemas.microsoft.com/office/drawing/2014/main" id="{18FBDE30-5153-4E09-9913-D1B100976C77}"/>
              </a:ext>
            </a:extLst>
          </p:cNvPr>
          <p:cNvCxnSpPr>
            <a:cxnSpLocks/>
            <a:stCxn id="22" idx="6"/>
            <a:endCxn id="16" idx="2"/>
          </p:cNvCxnSpPr>
          <p:nvPr/>
        </p:nvCxnSpPr>
        <p:spPr>
          <a:xfrm>
            <a:off x="3151181" y="4234976"/>
            <a:ext cx="1601788" cy="1086706"/>
          </a:xfrm>
          <a:prstGeom prst="line">
            <a:avLst/>
          </a:prstGeom>
          <a:ln w="19050"/>
        </p:spPr>
        <p:style>
          <a:lnRef idx="2">
            <a:schemeClr val="dk1"/>
          </a:lnRef>
          <a:fillRef idx="1">
            <a:schemeClr val="lt1"/>
          </a:fillRef>
          <a:effectRef idx="0">
            <a:schemeClr val="dk1"/>
          </a:effectRef>
          <a:fontRef idx="minor">
            <a:schemeClr val="dk1"/>
          </a:fontRef>
        </p:style>
      </p:cxnSp>
      <p:cxnSp>
        <p:nvCxnSpPr>
          <p:cNvPr id="69" name="直線コネクタ 68">
            <a:extLst>
              <a:ext uri="{FF2B5EF4-FFF2-40B4-BE49-F238E27FC236}">
                <a16:creationId xmlns:a16="http://schemas.microsoft.com/office/drawing/2014/main" id="{9B048647-9A2D-44CA-B410-6CD115F69E11}"/>
              </a:ext>
            </a:extLst>
          </p:cNvPr>
          <p:cNvCxnSpPr>
            <a:cxnSpLocks/>
            <a:stCxn id="22" idx="6"/>
            <a:endCxn id="14" idx="2"/>
          </p:cNvCxnSpPr>
          <p:nvPr/>
        </p:nvCxnSpPr>
        <p:spPr>
          <a:xfrm>
            <a:off x="3151181" y="4234976"/>
            <a:ext cx="1601789" cy="363890"/>
          </a:xfrm>
          <a:prstGeom prst="line">
            <a:avLst/>
          </a:prstGeom>
          <a:ln w="19050"/>
        </p:spPr>
        <p:style>
          <a:lnRef idx="2">
            <a:schemeClr val="dk1"/>
          </a:lnRef>
          <a:fillRef idx="1">
            <a:schemeClr val="lt1"/>
          </a:fillRef>
          <a:effectRef idx="0">
            <a:schemeClr val="dk1"/>
          </a:effectRef>
          <a:fontRef idx="minor">
            <a:schemeClr val="dk1"/>
          </a:fontRef>
        </p:style>
      </p:cxnSp>
      <p:cxnSp>
        <p:nvCxnSpPr>
          <p:cNvPr id="72" name="直線コネクタ 71">
            <a:extLst>
              <a:ext uri="{FF2B5EF4-FFF2-40B4-BE49-F238E27FC236}">
                <a16:creationId xmlns:a16="http://schemas.microsoft.com/office/drawing/2014/main" id="{C0E684DA-E4D6-4A0A-B8AA-FE9850D45085}"/>
              </a:ext>
            </a:extLst>
          </p:cNvPr>
          <p:cNvCxnSpPr>
            <a:cxnSpLocks/>
            <a:stCxn id="22" idx="6"/>
            <a:endCxn id="12" idx="2"/>
          </p:cNvCxnSpPr>
          <p:nvPr/>
        </p:nvCxnSpPr>
        <p:spPr>
          <a:xfrm flipV="1">
            <a:off x="3151181" y="3876050"/>
            <a:ext cx="1601789" cy="358926"/>
          </a:xfrm>
          <a:prstGeom prst="line">
            <a:avLst/>
          </a:prstGeom>
          <a:ln w="19050"/>
        </p:spPr>
        <p:style>
          <a:lnRef idx="2">
            <a:schemeClr val="dk1"/>
          </a:lnRef>
          <a:fillRef idx="1">
            <a:schemeClr val="lt1"/>
          </a:fillRef>
          <a:effectRef idx="0">
            <a:schemeClr val="dk1"/>
          </a:effectRef>
          <a:fontRef idx="minor">
            <a:schemeClr val="dk1"/>
          </a:fontRef>
        </p:style>
      </p:cxnSp>
      <p:cxnSp>
        <p:nvCxnSpPr>
          <p:cNvPr id="75" name="直線コネクタ 74">
            <a:extLst>
              <a:ext uri="{FF2B5EF4-FFF2-40B4-BE49-F238E27FC236}">
                <a16:creationId xmlns:a16="http://schemas.microsoft.com/office/drawing/2014/main" id="{73F83FA4-3B39-4941-9079-629B8636A778}"/>
              </a:ext>
            </a:extLst>
          </p:cNvPr>
          <p:cNvCxnSpPr>
            <a:cxnSpLocks/>
            <a:stCxn id="19" idx="6"/>
            <a:endCxn id="8" idx="2"/>
          </p:cNvCxnSpPr>
          <p:nvPr/>
        </p:nvCxnSpPr>
        <p:spPr>
          <a:xfrm flipV="1">
            <a:off x="3151183" y="3153234"/>
            <a:ext cx="1601787" cy="2163484"/>
          </a:xfrm>
          <a:prstGeom prst="line">
            <a:avLst/>
          </a:prstGeom>
          <a:ln w="19050"/>
        </p:spPr>
        <p:style>
          <a:lnRef idx="2">
            <a:schemeClr val="dk1"/>
          </a:lnRef>
          <a:fillRef idx="1">
            <a:schemeClr val="lt1"/>
          </a:fillRef>
          <a:effectRef idx="0">
            <a:schemeClr val="dk1"/>
          </a:effectRef>
          <a:fontRef idx="minor">
            <a:schemeClr val="dk1"/>
          </a:fontRef>
        </p:style>
      </p:cxnSp>
      <p:sp>
        <p:nvSpPr>
          <p:cNvPr id="132" name="楕円 131">
            <a:extLst>
              <a:ext uri="{FF2B5EF4-FFF2-40B4-BE49-F238E27FC236}">
                <a16:creationId xmlns:a16="http://schemas.microsoft.com/office/drawing/2014/main" id="{40D8F12C-2C5C-4C6A-B8B3-6B9B9C100363}"/>
              </a:ext>
            </a:extLst>
          </p:cNvPr>
          <p:cNvSpPr/>
          <p:nvPr/>
        </p:nvSpPr>
        <p:spPr>
          <a:xfrm>
            <a:off x="6899040" y="2161566"/>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3EB4035E-045B-4100-B840-5D7130556491}"/>
              </a:ext>
            </a:extLst>
          </p:cNvPr>
          <p:cNvSpPr/>
          <p:nvPr/>
        </p:nvSpPr>
        <p:spPr>
          <a:xfrm>
            <a:off x="6899039" y="2881091"/>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4" name="楕円 133">
            <a:extLst>
              <a:ext uri="{FF2B5EF4-FFF2-40B4-BE49-F238E27FC236}">
                <a16:creationId xmlns:a16="http://schemas.microsoft.com/office/drawing/2014/main" id="{E211A8BF-2FF3-4CF9-A5E6-86484872D46B}"/>
              </a:ext>
            </a:extLst>
          </p:cNvPr>
          <p:cNvSpPr/>
          <p:nvPr/>
        </p:nvSpPr>
        <p:spPr>
          <a:xfrm>
            <a:off x="6899039" y="3603907"/>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5" name="楕円 134">
            <a:extLst>
              <a:ext uri="{FF2B5EF4-FFF2-40B4-BE49-F238E27FC236}">
                <a16:creationId xmlns:a16="http://schemas.microsoft.com/office/drawing/2014/main" id="{DA689C96-9947-468F-9309-FC12621C973F}"/>
              </a:ext>
            </a:extLst>
          </p:cNvPr>
          <p:cNvSpPr/>
          <p:nvPr/>
        </p:nvSpPr>
        <p:spPr>
          <a:xfrm>
            <a:off x="6899039" y="4326723"/>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6" name="楕円 135">
            <a:extLst>
              <a:ext uri="{FF2B5EF4-FFF2-40B4-BE49-F238E27FC236}">
                <a16:creationId xmlns:a16="http://schemas.microsoft.com/office/drawing/2014/main" id="{4F74B30A-DBF7-4F11-B1DA-75C5D64CC012}"/>
              </a:ext>
            </a:extLst>
          </p:cNvPr>
          <p:cNvSpPr/>
          <p:nvPr/>
        </p:nvSpPr>
        <p:spPr>
          <a:xfrm>
            <a:off x="6899038" y="5049539"/>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7" name="楕円 136">
            <a:extLst>
              <a:ext uri="{FF2B5EF4-FFF2-40B4-BE49-F238E27FC236}">
                <a16:creationId xmlns:a16="http://schemas.microsoft.com/office/drawing/2014/main" id="{6C9920D2-A693-4022-8E37-4BF8EC73F69C}"/>
              </a:ext>
            </a:extLst>
          </p:cNvPr>
          <p:cNvSpPr/>
          <p:nvPr/>
        </p:nvSpPr>
        <p:spPr>
          <a:xfrm>
            <a:off x="6899038" y="5769064"/>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51" name="直線コネクタ 150">
            <a:extLst>
              <a:ext uri="{FF2B5EF4-FFF2-40B4-BE49-F238E27FC236}">
                <a16:creationId xmlns:a16="http://schemas.microsoft.com/office/drawing/2014/main" id="{7EA45375-C43F-4E7D-9D55-33CBC4484212}"/>
              </a:ext>
            </a:extLst>
          </p:cNvPr>
          <p:cNvCxnSpPr>
            <a:cxnSpLocks/>
            <a:stCxn id="7" idx="6"/>
            <a:endCxn id="132" idx="2"/>
          </p:cNvCxnSpPr>
          <p:nvPr/>
        </p:nvCxnSpPr>
        <p:spPr>
          <a:xfrm>
            <a:off x="5297256" y="2433709"/>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55" name="直線コネクタ 154">
            <a:extLst>
              <a:ext uri="{FF2B5EF4-FFF2-40B4-BE49-F238E27FC236}">
                <a16:creationId xmlns:a16="http://schemas.microsoft.com/office/drawing/2014/main" id="{D99146B7-03A2-4FA3-A871-D8E0BD4C1C26}"/>
              </a:ext>
            </a:extLst>
          </p:cNvPr>
          <p:cNvCxnSpPr>
            <a:cxnSpLocks/>
            <a:stCxn id="8" idx="6"/>
            <a:endCxn id="133" idx="2"/>
          </p:cNvCxnSpPr>
          <p:nvPr/>
        </p:nvCxnSpPr>
        <p:spPr>
          <a:xfrm>
            <a:off x="5297255" y="3153234"/>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58" name="直線コネクタ 157">
            <a:extLst>
              <a:ext uri="{FF2B5EF4-FFF2-40B4-BE49-F238E27FC236}">
                <a16:creationId xmlns:a16="http://schemas.microsoft.com/office/drawing/2014/main" id="{BC7D8F7C-4A39-43A1-8AF5-EC823BE42267}"/>
              </a:ext>
            </a:extLst>
          </p:cNvPr>
          <p:cNvCxnSpPr>
            <a:cxnSpLocks/>
            <a:stCxn id="12" idx="6"/>
            <a:endCxn id="134" idx="2"/>
          </p:cNvCxnSpPr>
          <p:nvPr/>
        </p:nvCxnSpPr>
        <p:spPr>
          <a:xfrm>
            <a:off x="5297255" y="3876050"/>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61" name="直線コネクタ 160">
            <a:extLst>
              <a:ext uri="{FF2B5EF4-FFF2-40B4-BE49-F238E27FC236}">
                <a16:creationId xmlns:a16="http://schemas.microsoft.com/office/drawing/2014/main" id="{836E11F5-AE0A-44A2-A0D4-0BF4F42E9578}"/>
              </a:ext>
            </a:extLst>
          </p:cNvPr>
          <p:cNvCxnSpPr>
            <a:cxnSpLocks/>
            <a:stCxn id="14" idx="6"/>
            <a:endCxn id="135" idx="2"/>
          </p:cNvCxnSpPr>
          <p:nvPr/>
        </p:nvCxnSpPr>
        <p:spPr>
          <a:xfrm>
            <a:off x="5297255" y="4598866"/>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64" name="直線コネクタ 163">
            <a:extLst>
              <a:ext uri="{FF2B5EF4-FFF2-40B4-BE49-F238E27FC236}">
                <a16:creationId xmlns:a16="http://schemas.microsoft.com/office/drawing/2014/main" id="{72B87069-4A78-436D-BD76-FE87DD04953C}"/>
              </a:ext>
            </a:extLst>
          </p:cNvPr>
          <p:cNvCxnSpPr>
            <a:cxnSpLocks/>
            <a:stCxn id="16" idx="6"/>
            <a:endCxn id="136" idx="2"/>
          </p:cNvCxnSpPr>
          <p:nvPr/>
        </p:nvCxnSpPr>
        <p:spPr>
          <a:xfrm>
            <a:off x="5297254" y="5321682"/>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67" name="直線コネクタ 166">
            <a:extLst>
              <a:ext uri="{FF2B5EF4-FFF2-40B4-BE49-F238E27FC236}">
                <a16:creationId xmlns:a16="http://schemas.microsoft.com/office/drawing/2014/main" id="{172A6B3B-024C-4E9F-935A-EEA851C8166A}"/>
              </a:ext>
            </a:extLst>
          </p:cNvPr>
          <p:cNvCxnSpPr>
            <a:cxnSpLocks/>
            <a:stCxn id="18" idx="6"/>
            <a:endCxn id="137" idx="2"/>
          </p:cNvCxnSpPr>
          <p:nvPr/>
        </p:nvCxnSpPr>
        <p:spPr>
          <a:xfrm>
            <a:off x="5297254" y="6041207"/>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72" name="直線コネクタ 171">
            <a:extLst>
              <a:ext uri="{FF2B5EF4-FFF2-40B4-BE49-F238E27FC236}">
                <a16:creationId xmlns:a16="http://schemas.microsoft.com/office/drawing/2014/main" id="{B9370FD1-DC61-4325-AFD0-6800BD0F7322}"/>
              </a:ext>
            </a:extLst>
          </p:cNvPr>
          <p:cNvCxnSpPr>
            <a:cxnSpLocks/>
            <a:stCxn id="7" idx="6"/>
            <a:endCxn id="133" idx="2"/>
          </p:cNvCxnSpPr>
          <p:nvPr/>
        </p:nvCxnSpPr>
        <p:spPr>
          <a:xfrm>
            <a:off x="5297256" y="2433709"/>
            <a:ext cx="1601783"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175" name="直線コネクタ 174">
            <a:extLst>
              <a:ext uri="{FF2B5EF4-FFF2-40B4-BE49-F238E27FC236}">
                <a16:creationId xmlns:a16="http://schemas.microsoft.com/office/drawing/2014/main" id="{AF922F82-E4CE-49D7-9B9C-BD24777C5F29}"/>
              </a:ext>
            </a:extLst>
          </p:cNvPr>
          <p:cNvCxnSpPr>
            <a:cxnSpLocks/>
            <a:stCxn id="7" idx="6"/>
            <a:endCxn id="134" idx="2"/>
          </p:cNvCxnSpPr>
          <p:nvPr/>
        </p:nvCxnSpPr>
        <p:spPr>
          <a:xfrm>
            <a:off x="5297256" y="2433709"/>
            <a:ext cx="1601783"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182" name="直線コネクタ 181">
            <a:extLst>
              <a:ext uri="{FF2B5EF4-FFF2-40B4-BE49-F238E27FC236}">
                <a16:creationId xmlns:a16="http://schemas.microsoft.com/office/drawing/2014/main" id="{145AB2F2-A627-40F9-ADB6-BF042F32A294}"/>
              </a:ext>
            </a:extLst>
          </p:cNvPr>
          <p:cNvCxnSpPr>
            <a:cxnSpLocks/>
            <a:stCxn id="7" idx="6"/>
            <a:endCxn id="135" idx="2"/>
          </p:cNvCxnSpPr>
          <p:nvPr/>
        </p:nvCxnSpPr>
        <p:spPr>
          <a:xfrm>
            <a:off x="5297256" y="2433709"/>
            <a:ext cx="1601783"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185" name="直線コネクタ 184">
            <a:extLst>
              <a:ext uri="{FF2B5EF4-FFF2-40B4-BE49-F238E27FC236}">
                <a16:creationId xmlns:a16="http://schemas.microsoft.com/office/drawing/2014/main" id="{7A39C98B-A13E-40DA-9200-281CCC9D31D8}"/>
              </a:ext>
            </a:extLst>
          </p:cNvPr>
          <p:cNvCxnSpPr>
            <a:cxnSpLocks/>
            <a:stCxn id="7" idx="6"/>
            <a:endCxn id="136" idx="2"/>
          </p:cNvCxnSpPr>
          <p:nvPr/>
        </p:nvCxnSpPr>
        <p:spPr>
          <a:xfrm>
            <a:off x="5297256" y="2433709"/>
            <a:ext cx="1601782"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188" name="直線コネクタ 187">
            <a:extLst>
              <a:ext uri="{FF2B5EF4-FFF2-40B4-BE49-F238E27FC236}">
                <a16:creationId xmlns:a16="http://schemas.microsoft.com/office/drawing/2014/main" id="{FAC533C4-BEC4-4343-A830-F28E51783330}"/>
              </a:ext>
            </a:extLst>
          </p:cNvPr>
          <p:cNvCxnSpPr>
            <a:cxnSpLocks/>
            <a:stCxn id="7" idx="6"/>
            <a:endCxn id="137" idx="2"/>
          </p:cNvCxnSpPr>
          <p:nvPr/>
        </p:nvCxnSpPr>
        <p:spPr>
          <a:xfrm>
            <a:off x="5297256" y="2433709"/>
            <a:ext cx="1601782" cy="3607498"/>
          </a:xfrm>
          <a:prstGeom prst="line">
            <a:avLst/>
          </a:prstGeom>
          <a:ln w="19050"/>
        </p:spPr>
        <p:style>
          <a:lnRef idx="2">
            <a:schemeClr val="dk1"/>
          </a:lnRef>
          <a:fillRef idx="1">
            <a:schemeClr val="lt1"/>
          </a:fillRef>
          <a:effectRef idx="0">
            <a:schemeClr val="dk1"/>
          </a:effectRef>
          <a:fontRef idx="minor">
            <a:schemeClr val="dk1"/>
          </a:fontRef>
        </p:style>
      </p:cxnSp>
      <p:cxnSp>
        <p:nvCxnSpPr>
          <p:cNvPr id="195" name="直線コネクタ 194">
            <a:extLst>
              <a:ext uri="{FF2B5EF4-FFF2-40B4-BE49-F238E27FC236}">
                <a16:creationId xmlns:a16="http://schemas.microsoft.com/office/drawing/2014/main" id="{53D4419F-8BFE-48D4-A61F-BFC0E991BB13}"/>
              </a:ext>
            </a:extLst>
          </p:cNvPr>
          <p:cNvCxnSpPr>
            <a:cxnSpLocks/>
            <a:stCxn id="8" idx="6"/>
            <a:endCxn id="132" idx="2"/>
          </p:cNvCxnSpPr>
          <p:nvPr/>
        </p:nvCxnSpPr>
        <p:spPr>
          <a:xfrm flipV="1">
            <a:off x="5297255" y="2433709"/>
            <a:ext cx="1601785"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00" name="直線コネクタ 199">
            <a:extLst>
              <a:ext uri="{FF2B5EF4-FFF2-40B4-BE49-F238E27FC236}">
                <a16:creationId xmlns:a16="http://schemas.microsoft.com/office/drawing/2014/main" id="{BEC257C9-5C1B-42ED-BBE6-C0B4E1BC1018}"/>
              </a:ext>
            </a:extLst>
          </p:cNvPr>
          <p:cNvCxnSpPr>
            <a:cxnSpLocks/>
            <a:stCxn id="8" idx="6"/>
            <a:endCxn id="134" idx="2"/>
          </p:cNvCxnSpPr>
          <p:nvPr/>
        </p:nvCxnSpPr>
        <p:spPr>
          <a:xfrm>
            <a:off x="5297255" y="3153234"/>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03" name="直線コネクタ 202">
            <a:extLst>
              <a:ext uri="{FF2B5EF4-FFF2-40B4-BE49-F238E27FC236}">
                <a16:creationId xmlns:a16="http://schemas.microsoft.com/office/drawing/2014/main" id="{AD12BCCC-6605-4D85-AA6E-53882B70A061}"/>
              </a:ext>
            </a:extLst>
          </p:cNvPr>
          <p:cNvCxnSpPr>
            <a:cxnSpLocks/>
            <a:stCxn id="8" idx="6"/>
            <a:endCxn id="135" idx="2"/>
          </p:cNvCxnSpPr>
          <p:nvPr/>
        </p:nvCxnSpPr>
        <p:spPr>
          <a:xfrm>
            <a:off x="5297255" y="3153234"/>
            <a:ext cx="1601784"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06" name="直線コネクタ 205">
            <a:extLst>
              <a:ext uri="{FF2B5EF4-FFF2-40B4-BE49-F238E27FC236}">
                <a16:creationId xmlns:a16="http://schemas.microsoft.com/office/drawing/2014/main" id="{EE2CDC99-D5EA-4CCF-9120-4ADA14E81525}"/>
              </a:ext>
            </a:extLst>
          </p:cNvPr>
          <p:cNvCxnSpPr>
            <a:cxnSpLocks/>
            <a:stCxn id="8" idx="6"/>
            <a:endCxn id="136" idx="2"/>
          </p:cNvCxnSpPr>
          <p:nvPr/>
        </p:nvCxnSpPr>
        <p:spPr>
          <a:xfrm>
            <a:off x="5297255" y="3153234"/>
            <a:ext cx="1601783" cy="2168448"/>
          </a:xfrm>
          <a:prstGeom prst="line">
            <a:avLst/>
          </a:prstGeom>
          <a:ln w="19050"/>
        </p:spPr>
        <p:style>
          <a:lnRef idx="2">
            <a:schemeClr val="dk1"/>
          </a:lnRef>
          <a:fillRef idx="1">
            <a:schemeClr val="lt1"/>
          </a:fillRef>
          <a:effectRef idx="0">
            <a:schemeClr val="dk1"/>
          </a:effectRef>
          <a:fontRef idx="minor">
            <a:schemeClr val="dk1"/>
          </a:fontRef>
        </p:style>
      </p:cxnSp>
      <p:cxnSp>
        <p:nvCxnSpPr>
          <p:cNvPr id="210" name="直線コネクタ 209">
            <a:extLst>
              <a:ext uri="{FF2B5EF4-FFF2-40B4-BE49-F238E27FC236}">
                <a16:creationId xmlns:a16="http://schemas.microsoft.com/office/drawing/2014/main" id="{B09B11F4-77FA-44A8-9D46-2CFDA754EC80}"/>
              </a:ext>
            </a:extLst>
          </p:cNvPr>
          <p:cNvCxnSpPr>
            <a:cxnSpLocks/>
            <a:stCxn id="8" idx="6"/>
            <a:endCxn id="137" idx="2"/>
          </p:cNvCxnSpPr>
          <p:nvPr/>
        </p:nvCxnSpPr>
        <p:spPr>
          <a:xfrm>
            <a:off x="5297255" y="3153234"/>
            <a:ext cx="1601783"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215" name="直線コネクタ 214">
            <a:extLst>
              <a:ext uri="{FF2B5EF4-FFF2-40B4-BE49-F238E27FC236}">
                <a16:creationId xmlns:a16="http://schemas.microsoft.com/office/drawing/2014/main" id="{84CB3466-496D-49C3-8F72-3D3FA9632CC2}"/>
              </a:ext>
            </a:extLst>
          </p:cNvPr>
          <p:cNvCxnSpPr>
            <a:cxnSpLocks/>
            <a:stCxn id="12" idx="6"/>
            <a:endCxn id="133" idx="2"/>
          </p:cNvCxnSpPr>
          <p:nvPr/>
        </p:nvCxnSpPr>
        <p:spPr>
          <a:xfrm flipV="1">
            <a:off x="5297255" y="3153234"/>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18" name="直線コネクタ 217">
            <a:extLst>
              <a:ext uri="{FF2B5EF4-FFF2-40B4-BE49-F238E27FC236}">
                <a16:creationId xmlns:a16="http://schemas.microsoft.com/office/drawing/2014/main" id="{5F7AA96E-8040-4BA6-9A5C-1C9527CF7673}"/>
              </a:ext>
            </a:extLst>
          </p:cNvPr>
          <p:cNvCxnSpPr>
            <a:cxnSpLocks/>
            <a:stCxn id="14" idx="6"/>
            <a:endCxn id="134" idx="2"/>
          </p:cNvCxnSpPr>
          <p:nvPr/>
        </p:nvCxnSpPr>
        <p:spPr>
          <a:xfrm flipV="1">
            <a:off x="5297255" y="3876050"/>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21" name="直線コネクタ 220">
            <a:extLst>
              <a:ext uri="{FF2B5EF4-FFF2-40B4-BE49-F238E27FC236}">
                <a16:creationId xmlns:a16="http://schemas.microsoft.com/office/drawing/2014/main" id="{10DE2B9D-E205-4A93-A424-6853B3B7B349}"/>
              </a:ext>
            </a:extLst>
          </p:cNvPr>
          <p:cNvCxnSpPr>
            <a:cxnSpLocks/>
            <a:stCxn id="12" idx="6"/>
            <a:endCxn id="135" idx="2"/>
          </p:cNvCxnSpPr>
          <p:nvPr/>
        </p:nvCxnSpPr>
        <p:spPr>
          <a:xfrm>
            <a:off x="5297255" y="3876050"/>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24" name="直線コネクタ 223">
            <a:extLst>
              <a:ext uri="{FF2B5EF4-FFF2-40B4-BE49-F238E27FC236}">
                <a16:creationId xmlns:a16="http://schemas.microsoft.com/office/drawing/2014/main" id="{FC5A3F1F-FBDE-4508-AFAA-72C36A2EC2E8}"/>
              </a:ext>
            </a:extLst>
          </p:cNvPr>
          <p:cNvCxnSpPr>
            <a:cxnSpLocks/>
            <a:stCxn id="12" idx="6"/>
            <a:endCxn id="136" idx="2"/>
          </p:cNvCxnSpPr>
          <p:nvPr/>
        </p:nvCxnSpPr>
        <p:spPr>
          <a:xfrm>
            <a:off x="5297255" y="3876050"/>
            <a:ext cx="1601783"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27" name="直線コネクタ 226">
            <a:extLst>
              <a:ext uri="{FF2B5EF4-FFF2-40B4-BE49-F238E27FC236}">
                <a16:creationId xmlns:a16="http://schemas.microsoft.com/office/drawing/2014/main" id="{6A008EFD-783C-460E-8CE9-6FAA35FFAFAC}"/>
              </a:ext>
            </a:extLst>
          </p:cNvPr>
          <p:cNvCxnSpPr>
            <a:cxnSpLocks/>
            <a:stCxn id="12" idx="6"/>
            <a:endCxn id="137" idx="2"/>
          </p:cNvCxnSpPr>
          <p:nvPr/>
        </p:nvCxnSpPr>
        <p:spPr>
          <a:xfrm>
            <a:off x="5297255" y="3876050"/>
            <a:ext cx="1601783"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232" name="直線コネクタ 231">
            <a:extLst>
              <a:ext uri="{FF2B5EF4-FFF2-40B4-BE49-F238E27FC236}">
                <a16:creationId xmlns:a16="http://schemas.microsoft.com/office/drawing/2014/main" id="{CA808F77-8309-4B72-B3BF-CEF35A505A80}"/>
              </a:ext>
            </a:extLst>
          </p:cNvPr>
          <p:cNvCxnSpPr>
            <a:cxnSpLocks/>
            <a:stCxn id="14" idx="6"/>
            <a:endCxn id="136" idx="2"/>
          </p:cNvCxnSpPr>
          <p:nvPr/>
        </p:nvCxnSpPr>
        <p:spPr>
          <a:xfrm>
            <a:off x="5297255" y="4598866"/>
            <a:ext cx="1601783"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35" name="直線コネクタ 234">
            <a:extLst>
              <a:ext uri="{FF2B5EF4-FFF2-40B4-BE49-F238E27FC236}">
                <a16:creationId xmlns:a16="http://schemas.microsoft.com/office/drawing/2014/main" id="{F48C4E9F-0887-413F-AB34-645562452795}"/>
              </a:ext>
            </a:extLst>
          </p:cNvPr>
          <p:cNvCxnSpPr>
            <a:cxnSpLocks/>
            <a:stCxn id="12" idx="6"/>
            <a:endCxn id="136" idx="2"/>
          </p:cNvCxnSpPr>
          <p:nvPr/>
        </p:nvCxnSpPr>
        <p:spPr>
          <a:xfrm>
            <a:off x="5297255" y="3876050"/>
            <a:ext cx="1601783"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38" name="直線コネクタ 237">
            <a:extLst>
              <a:ext uri="{FF2B5EF4-FFF2-40B4-BE49-F238E27FC236}">
                <a16:creationId xmlns:a16="http://schemas.microsoft.com/office/drawing/2014/main" id="{35D313BE-8DFF-401B-9B84-CB22471F1D3E}"/>
              </a:ext>
            </a:extLst>
          </p:cNvPr>
          <p:cNvCxnSpPr>
            <a:cxnSpLocks/>
            <a:stCxn id="18" idx="6"/>
            <a:endCxn id="136" idx="2"/>
          </p:cNvCxnSpPr>
          <p:nvPr/>
        </p:nvCxnSpPr>
        <p:spPr>
          <a:xfrm flipV="1">
            <a:off x="5297254" y="5321682"/>
            <a:ext cx="1601784"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41" name="直線コネクタ 240">
            <a:extLst>
              <a:ext uri="{FF2B5EF4-FFF2-40B4-BE49-F238E27FC236}">
                <a16:creationId xmlns:a16="http://schemas.microsoft.com/office/drawing/2014/main" id="{E75F94C0-3ED8-483C-9B8C-77346BF477DB}"/>
              </a:ext>
            </a:extLst>
          </p:cNvPr>
          <p:cNvCxnSpPr>
            <a:cxnSpLocks/>
            <a:stCxn id="16" idx="6"/>
            <a:endCxn id="137" idx="2"/>
          </p:cNvCxnSpPr>
          <p:nvPr/>
        </p:nvCxnSpPr>
        <p:spPr>
          <a:xfrm>
            <a:off x="5297254" y="5321682"/>
            <a:ext cx="1601784"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50" name="直線コネクタ 249">
            <a:extLst>
              <a:ext uri="{FF2B5EF4-FFF2-40B4-BE49-F238E27FC236}">
                <a16:creationId xmlns:a16="http://schemas.microsoft.com/office/drawing/2014/main" id="{A0717C23-B73F-45A3-BA93-91D692CC686A}"/>
              </a:ext>
            </a:extLst>
          </p:cNvPr>
          <p:cNvCxnSpPr>
            <a:cxnSpLocks/>
            <a:stCxn id="16" idx="6"/>
            <a:endCxn id="135" idx="2"/>
          </p:cNvCxnSpPr>
          <p:nvPr/>
        </p:nvCxnSpPr>
        <p:spPr>
          <a:xfrm flipV="1">
            <a:off x="5297254" y="4598866"/>
            <a:ext cx="1601785"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53" name="直線コネクタ 252">
            <a:extLst>
              <a:ext uri="{FF2B5EF4-FFF2-40B4-BE49-F238E27FC236}">
                <a16:creationId xmlns:a16="http://schemas.microsoft.com/office/drawing/2014/main" id="{FBDCCB23-9F53-4DEA-BFF6-07B35F1263B4}"/>
              </a:ext>
            </a:extLst>
          </p:cNvPr>
          <p:cNvCxnSpPr>
            <a:cxnSpLocks/>
            <a:stCxn id="16" idx="6"/>
            <a:endCxn id="134" idx="2"/>
          </p:cNvCxnSpPr>
          <p:nvPr/>
        </p:nvCxnSpPr>
        <p:spPr>
          <a:xfrm flipV="1">
            <a:off x="5297254" y="3876050"/>
            <a:ext cx="1601785"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62" name="直線コネクタ 261">
            <a:extLst>
              <a:ext uri="{FF2B5EF4-FFF2-40B4-BE49-F238E27FC236}">
                <a16:creationId xmlns:a16="http://schemas.microsoft.com/office/drawing/2014/main" id="{AACD09B2-F1EB-4FC9-8A9D-C4BAE197E52A}"/>
              </a:ext>
            </a:extLst>
          </p:cNvPr>
          <p:cNvCxnSpPr>
            <a:cxnSpLocks/>
            <a:stCxn id="16" idx="6"/>
            <a:endCxn id="133" idx="2"/>
          </p:cNvCxnSpPr>
          <p:nvPr/>
        </p:nvCxnSpPr>
        <p:spPr>
          <a:xfrm flipV="1">
            <a:off x="5297254" y="3153234"/>
            <a:ext cx="1601785" cy="2168448"/>
          </a:xfrm>
          <a:prstGeom prst="line">
            <a:avLst/>
          </a:prstGeom>
          <a:ln w="19050"/>
        </p:spPr>
        <p:style>
          <a:lnRef idx="2">
            <a:schemeClr val="dk1"/>
          </a:lnRef>
          <a:fillRef idx="1">
            <a:schemeClr val="lt1"/>
          </a:fillRef>
          <a:effectRef idx="0">
            <a:schemeClr val="dk1"/>
          </a:effectRef>
          <a:fontRef idx="minor">
            <a:schemeClr val="dk1"/>
          </a:fontRef>
        </p:style>
      </p:cxnSp>
      <p:cxnSp>
        <p:nvCxnSpPr>
          <p:cNvPr id="265" name="直線コネクタ 264">
            <a:extLst>
              <a:ext uri="{FF2B5EF4-FFF2-40B4-BE49-F238E27FC236}">
                <a16:creationId xmlns:a16="http://schemas.microsoft.com/office/drawing/2014/main" id="{321BCC3F-2B4D-4C74-85FB-9AF963AE2AA0}"/>
              </a:ext>
            </a:extLst>
          </p:cNvPr>
          <p:cNvCxnSpPr>
            <a:cxnSpLocks/>
            <a:stCxn id="16" idx="6"/>
            <a:endCxn id="132" idx="2"/>
          </p:cNvCxnSpPr>
          <p:nvPr/>
        </p:nvCxnSpPr>
        <p:spPr>
          <a:xfrm flipV="1">
            <a:off x="5297254" y="2433709"/>
            <a:ext cx="1601786"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268" name="直線コネクタ 267">
            <a:extLst>
              <a:ext uri="{FF2B5EF4-FFF2-40B4-BE49-F238E27FC236}">
                <a16:creationId xmlns:a16="http://schemas.microsoft.com/office/drawing/2014/main" id="{1B3C07B8-4667-46F4-8832-09DFA54FB6D9}"/>
              </a:ext>
            </a:extLst>
          </p:cNvPr>
          <p:cNvCxnSpPr>
            <a:cxnSpLocks/>
            <a:stCxn id="12" idx="6"/>
            <a:endCxn id="132" idx="2"/>
          </p:cNvCxnSpPr>
          <p:nvPr/>
        </p:nvCxnSpPr>
        <p:spPr>
          <a:xfrm flipV="1">
            <a:off x="5297255" y="2433709"/>
            <a:ext cx="1601785"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271" name="直線コネクタ 270">
            <a:extLst>
              <a:ext uri="{FF2B5EF4-FFF2-40B4-BE49-F238E27FC236}">
                <a16:creationId xmlns:a16="http://schemas.microsoft.com/office/drawing/2014/main" id="{66562E13-2233-43C3-89B6-7E4DEDA8340F}"/>
              </a:ext>
            </a:extLst>
          </p:cNvPr>
          <p:cNvCxnSpPr>
            <a:cxnSpLocks/>
            <a:stCxn id="14" idx="6"/>
            <a:endCxn id="133" idx="2"/>
          </p:cNvCxnSpPr>
          <p:nvPr/>
        </p:nvCxnSpPr>
        <p:spPr>
          <a:xfrm flipV="1">
            <a:off x="5297255" y="3153234"/>
            <a:ext cx="1601784"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74" name="直線コネクタ 273">
            <a:extLst>
              <a:ext uri="{FF2B5EF4-FFF2-40B4-BE49-F238E27FC236}">
                <a16:creationId xmlns:a16="http://schemas.microsoft.com/office/drawing/2014/main" id="{3CA3CF1A-E37A-4EA2-BF0A-F6000706C49E}"/>
              </a:ext>
            </a:extLst>
          </p:cNvPr>
          <p:cNvCxnSpPr>
            <a:cxnSpLocks/>
            <a:stCxn id="14" idx="6"/>
            <a:endCxn id="137" idx="2"/>
          </p:cNvCxnSpPr>
          <p:nvPr/>
        </p:nvCxnSpPr>
        <p:spPr>
          <a:xfrm>
            <a:off x="5297255" y="4598866"/>
            <a:ext cx="1601783"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277" name="直線コネクタ 276">
            <a:extLst>
              <a:ext uri="{FF2B5EF4-FFF2-40B4-BE49-F238E27FC236}">
                <a16:creationId xmlns:a16="http://schemas.microsoft.com/office/drawing/2014/main" id="{3977EDD1-CF3C-415B-9019-EE487D4F3544}"/>
              </a:ext>
            </a:extLst>
          </p:cNvPr>
          <p:cNvCxnSpPr>
            <a:cxnSpLocks/>
            <a:stCxn id="14" idx="6"/>
            <a:endCxn id="132" idx="2"/>
          </p:cNvCxnSpPr>
          <p:nvPr/>
        </p:nvCxnSpPr>
        <p:spPr>
          <a:xfrm flipV="1">
            <a:off x="5297255" y="2433709"/>
            <a:ext cx="1601785"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280" name="直線コネクタ 279">
            <a:extLst>
              <a:ext uri="{FF2B5EF4-FFF2-40B4-BE49-F238E27FC236}">
                <a16:creationId xmlns:a16="http://schemas.microsoft.com/office/drawing/2014/main" id="{BCC843F8-E92C-44F9-9672-6672149EAD26}"/>
              </a:ext>
            </a:extLst>
          </p:cNvPr>
          <p:cNvCxnSpPr>
            <a:cxnSpLocks/>
            <a:stCxn id="18" idx="6"/>
            <a:endCxn id="135" idx="2"/>
          </p:cNvCxnSpPr>
          <p:nvPr/>
        </p:nvCxnSpPr>
        <p:spPr>
          <a:xfrm flipV="1">
            <a:off x="5297254" y="4598866"/>
            <a:ext cx="1601785"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283" name="直線コネクタ 282">
            <a:extLst>
              <a:ext uri="{FF2B5EF4-FFF2-40B4-BE49-F238E27FC236}">
                <a16:creationId xmlns:a16="http://schemas.microsoft.com/office/drawing/2014/main" id="{D8586CF4-D6CD-4E9F-9EBE-F4D67B865251}"/>
              </a:ext>
            </a:extLst>
          </p:cNvPr>
          <p:cNvCxnSpPr>
            <a:cxnSpLocks/>
            <a:stCxn id="18" idx="6"/>
            <a:endCxn id="134" idx="2"/>
          </p:cNvCxnSpPr>
          <p:nvPr/>
        </p:nvCxnSpPr>
        <p:spPr>
          <a:xfrm flipV="1">
            <a:off x="5297254" y="3876050"/>
            <a:ext cx="1601785"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286" name="直線コネクタ 285">
            <a:extLst>
              <a:ext uri="{FF2B5EF4-FFF2-40B4-BE49-F238E27FC236}">
                <a16:creationId xmlns:a16="http://schemas.microsoft.com/office/drawing/2014/main" id="{B9F57AE1-B83C-423B-B759-ABCE5C80B91B}"/>
              </a:ext>
            </a:extLst>
          </p:cNvPr>
          <p:cNvCxnSpPr>
            <a:cxnSpLocks/>
            <a:stCxn id="18" idx="6"/>
            <a:endCxn id="133" idx="2"/>
          </p:cNvCxnSpPr>
          <p:nvPr/>
        </p:nvCxnSpPr>
        <p:spPr>
          <a:xfrm flipV="1">
            <a:off x="5297254" y="3153234"/>
            <a:ext cx="1601785"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289" name="直線コネクタ 288">
            <a:extLst>
              <a:ext uri="{FF2B5EF4-FFF2-40B4-BE49-F238E27FC236}">
                <a16:creationId xmlns:a16="http://schemas.microsoft.com/office/drawing/2014/main" id="{6AD830D4-DC90-4774-BEEA-77C18A83D0CC}"/>
              </a:ext>
            </a:extLst>
          </p:cNvPr>
          <p:cNvCxnSpPr>
            <a:cxnSpLocks/>
            <a:stCxn id="18" idx="6"/>
            <a:endCxn id="132" idx="2"/>
          </p:cNvCxnSpPr>
          <p:nvPr/>
        </p:nvCxnSpPr>
        <p:spPr>
          <a:xfrm flipV="1">
            <a:off x="5297254" y="2433709"/>
            <a:ext cx="1601786" cy="3607498"/>
          </a:xfrm>
          <a:prstGeom prst="line">
            <a:avLst/>
          </a:prstGeom>
          <a:ln w="19050"/>
        </p:spPr>
        <p:style>
          <a:lnRef idx="2">
            <a:schemeClr val="dk1"/>
          </a:lnRef>
          <a:fillRef idx="1">
            <a:schemeClr val="lt1"/>
          </a:fillRef>
          <a:effectRef idx="0">
            <a:schemeClr val="dk1"/>
          </a:effectRef>
          <a:fontRef idx="minor">
            <a:schemeClr val="dk1"/>
          </a:fontRef>
        </p:style>
      </p:cxnSp>
      <p:sp>
        <p:nvSpPr>
          <p:cNvPr id="298" name="楕円 297">
            <a:extLst>
              <a:ext uri="{FF2B5EF4-FFF2-40B4-BE49-F238E27FC236}">
                <a16:creationId xmlns:a16="http://schemas.microsoft.com/office/drawing/2014/main" id="{D5FF0D06-8C6F-4106-9CCE-59F251975338}"/>
              </a:ext>
            </a:extLst>
          </p:cNvPr>
          <p:cNvSpPr/>
          <p:nvPr/>
        </p:nvSpPr>
        <p:spPr>
          <a:xfrm>
            <a:off x="9108838" y="3333410"/>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05" name="楕円 304">
            <a:extLst>
              <a:ext uri="{FF2B5EF4-FFF2-40B4-BE49-F238E27FC236}">
                <a16:creationId xmlns:a16="http://schemas.microsoft.com/office/drawing/2014/main" id="{C17050B4-E0FD-4F27-A0EB-652D39B5394C}"/>
              </a:ext>
            </a:extLst>
          </p:cNvPr>
          <p:cNvSpPr/>
          <p:nvPr/>
        </p:nvSpPr>
        <p:spPr>
          <a:xfrm>
            <a:off x="9108838" y="4735942"/>
            <a:ext cx="544285" cy="544285"/>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306" name="直線コネクタ 305">
            <a:extLst>
              <a:ext uri="{FF2B5EF4-FFF2-40B4-BE49-F238E27FC236}">
                <a16:creationId xmlns:a16="http://schemas.microsoft.com/office/drawing/2014/main" id="{1FD9ECBE-4FDB-48BF-8C05-BA82B2315B32}"/>
              </a:ext>
            </a:extLst>
          </p:cNvPr>
          <p:cNvCxnSpPr>
            <a:cxnSpLocks/>
            <a:stCxn id="132" idx="6"/>
            <a:endCxn id="298" idx="2"/>
          </p:cNvCxnSpPr>
          <p:nvPr/>
        </p:nvCxnSpPr>
        <p:spPr>
          <a:xfrm>
            <a:off x="7443325" y="2433709"/>
            <a:ext cx="1665513" cy="1171844"/>
          </a:xfrm>
          <a:prstGeom prst="line">
            <a:avLst/>
          </a:prstGeom>
          <a:ln w="19050"/>
        </p:spPr>
        <p:style>
          <a:lnRef idx="2">
            <a:schemeClr val="dk1"/>
          </a:lnRef>
          <a:fillRef idx="1">
            <a:schemeClr val="lt1"/>
          </a:fillRef>
          <a:effectRef idx="0">
            <a:schemeClr val="dk1"/>
          </a:effectRef>
          <a:fontRef idx="minor">
            <a:schemeClr val="dk1"/>
          </a:fontRef>
        </p:style>
      </p:cxnSp>
      <p:cxnSp>
        <p:nvCxnSpPr>
          <p:cNvPr id="309" name="直線コネクタ 308">
            <a:extLst>
              <a:ext uri="{FF2B5EF4-FFF2-40B4-BE49-F238E27FC236}">
                <a16:creationId xmlns:a16="http://schemas.microsoft.com/office/drawing/2014/main" id="{2C5E3476-A907-4968-AFCB-1EF97E589A8A}"/>
              </a:ext>
            </a:extLst>
          </p:cNvPr>
          <p:cNvCxnSpPr>
            <a:cxnSpLocks/>
            <a:stCxn id="132" idx="6"/>
            <a:endCxn id="305" idx="2"/>
          </p:cNvCxnSpPr>
          <p:nvPr/>
        </p:nvCxnSpPr>
        <p:spPr>
          <a:xfrm>
            <a:off x="7443325" y="2433709"/>
            <a:ext cx="1665513" cy="2574376"/>
          </a:xfrm>
          <a:prstGeom prst="line">
            <a:avLst/>
          </a:prstGeom>
          <a:ln w="19050"/>
        </p:spPr>
        <p:style>
          <a:lnRef idx="2">
            <a:schemeClr val="dk1"/>
          </a:lnRef>
          <a:fillRef idx="1">
            <a:schemeClr val="lt1"/>
          </a:fillRef>
          <a:effectRef idx="0">
            <a:schemeClr val="dk1"/>
          </a:effectRef>
          <a:fontRef idx="minor">
            <a:schemeClr val="dk1"/>
          </a:fontRef>
        </p:style>
      </p:cxnSp>
      <p:cxnSp>
        <p:nvCxnSpPr>
          <p:cNvPr id="312" name="直線コネクタ 311">
            <a:extLst>
              <a:ext uri="{FF2B5EF4-FFF2-40B4-BE49-F238E27FC236}">
                <a16:creationId xmlns:a16="http://schemas.microsoft.com/office/drawing/2014/main" id="{D1DD90EC-F276-4DA1-B036-A2A46138997A}"/>
              </a:ext>
            </a:extLst>
          </p:cNvPr>
          <p:cNvCxnSpPr>
            <a:cxnSpLocks/>
            <a:stCxn id="133" idx="6"/>
            <a:endCxn id="305" idx="2"/>
          </p:cNvCxnSpPr>
          <p:nvPr/>
        </p:nvCxnSpPr>
        <p:spPr>
          <a:xfrm>
            <a:off x="7443324" y="3153234"/>
            <a:ext cx="1665514" cy="1854851"/>
          </a:xfrm>
          <a:prstGeom prst="line">
            <a:avLst/>
          </a:prstGeom>
          <a:ln w="19050"/>
        </p:spPr>
        <p:style>
          <a:lnRef idx="2">
            <a:schemeClr val="dk1"/>
          </a:lnRef>
          <a:fillRef idx="1">
            <a:schemeClr val="lt1"/>
          </a:fillRef>
          <a:effectRef idx="0">
            <a:schemeClr val="dk1"/>
          </a:effectRef>
          <a:fontRef idx="minor">
            <a:schemeClr val="dk1"/>
          </a:fontRef>
        </p:style>
      </p:cxnSp>
      <p:cxnSp>
        <p:nvCxnSpPr>
          <p:cNvPr id="315" name="直線コネクタ 314">
            <a:extLst>
              <a:ext uri="{FF2B5EF4-FFF2-40B4-BE49-F238E27FC236}">
                <a16:creationId xmlns:a16="http://schemas.microsoft.com/office/drawing/2014/main" id="{19F1F9D4-780A-467C-87F2-59A0213DC931}"/>
              </a:ext>
            </a:extLst>
          </p:cNvPr>
          <p:cNvCxnSpPr>
            <a:cxnSpLocks/>
            <a:stCxn id="134" idx="6"/>
            <a:endCxn id="305" idx="2"/>
          </p:cNvCxnSpPr>
          <p:nvPr/>
        </p:nvCxnSpPr>
        <p:spPr>
          <a:xfrm>
            <a:off x="7443324" y="3876050"/>
            <a:ext cx="1665514" cy="1132035"/>
          </a:xfrm>
          <a:prstGeom prst="line">
            <a:avLst/>
          </a:prstGeom>
          <a:ln w="19050"/>
        </p:spPr>
        <p:style>
          <a:lnRef idx="2">
            <a:schemeClr val="dk1"/>
          </a:lnRef>
          <a:fillRef idx="1">
            <a:schemeClr val="lt1"/>
          </a:fillRef>
          <a:effectRef idx="0">
            <a:schemeClr val="dk1"/>
          </a:effectRef>
          <a:fontRef idx="minor">
            <a:schemeClr val="dk1"/>
          </a:fontRef>
        </p:style>
      </p:cxnSp>
      <p:cxnSp>
        <p:nvCxnSpPr>
          <p:cNvPr id="318" name="直線コネクタ 317">
            <a:extLst>
              <a:ext uri="{FF2B5EF4-FFF2-40B4-BE49-F238E27FC236}">
                <a16:creationId xmlns:a16="http://schemas.microsoft.com/office/drawing/2014/main" id="{0BBD5361-1485-4003-8AD5-EC5FCC81BA14}"/>
              </a:ext>
            </a:extLst>
          </p:cNvPr>
          <p:cNvCxnSpPr>
            <a:cxnSpLocks/>
            <a:stCxn id="135" idx="6"/>
            <a:endCxn id="305" idx="2"/>
          </p:cNvCxnSpPr>
          <p:nvPr/>
        </p:nvCxnSpPr>
        <p:spPr>
          <a:xfrm>
            <a:off x="7443324" y="4598866"/>
            <a:ext cx="1665514" cy="409219"/>
          </a:xfrm>
          <a:prstGeom prst="line">
            <a:avLst/>
          </a:prstGeom>
          <a:ln w="19050"/>
        </p:spPr>
        <p:style>
          <a:lnRef idx="2">
            <a:schemeClr val="dk1"/>
          </a:lnRef>
          <a:fillRef idx="1">
            <a:schemeClr val="lt1"/>
          </a:fillRef>
          <a:effectRef idx="0">
            <a:schemeClr val="dk1"/>
          </a:effectRef>
          <a:fontRef idx="minor">
            <a:schemeClr val="dk1"/>
          </a:fontRef>
        </p:style>
      </p:cxnSp>
      <p:cxnSp>
        <p:nvCxnSpPr>
          <p:cNvPr id="321" name="直線コネクタ 320">
            <a:extLst>
              <a:ext uri="{FF2B5EF4-FFF2-40B4-BE49-F238E27FC236}">
                <a16:creationId xmlns:a16="http://schemas.microsoft.com/office/drawing/2014/main" id="{3448DC2F-BD20-47B0-B3EA-6AB7CE88B4DB}"/>
              </a:ext>
            </a:extLst>
          </p:cNvPr>
          <p:cNvCxnSpPr>
            <a:cxnSpLocks/>
            <a:stCxn id="136" idx="6"/>
            <a:endCxn id="305" idx="2"/>
          </p:cNvCxnSpPr>
          <p:nvPr/>
        </p:nvCxnSpPr>
        <p:spPr>
          <a:xfrm flipV="1">
            <a:off x="7443323" y="5008085"/>
            <a:ext cx="1665515" cy="313597"/>
          </a:xfrm>
          <a:prstGeom prst="line">
            <a:avLst/>
          </a:prstGeom>
          <a:ln w="19050"/>
        </p:spPr>
        <p:style>
          <a:lnRef idx="2">
            <a:schemeClr val="dk1"/>
          </a:lnRef>
          <a:fillRef idx="1">
            <a:schemeClr val="lt1"/>
          </a:fillRef>
          <a:effectRef idx="0">
            <a:schemeClr val="dk1"/>
          </a:effectRef>
          <a:fontRef idx="minor">
            <a:schemeClr val="dk1"/>
          </a:fontRef>
        </p:style>
      </p:cxnSp>
      <p:cxnSp>
        <p:nvCxnSpPr>
          <p:cNvPr id="324" name="直線コネクタ 323">
            <a:extLst>
              <a:ext uri="{FF2B5EF4-FFF2-40B4-BE49-F238E27FC236}">
                <a16:creationId xmlns:a16="http://schemas.microsoft.com/office/drawing/2014/main" id="{E33B5AFA-E59C-4A02-A426-B46B8F1A91EC}"/>
              </a:ext>
            </a:extLst>
          </p:cNvPr>
          <p:cNvCxnSpPr>
            <a:cxnSpLocks/>
            <a:stCxn id="137" idx="6"/>
            <a:endCxn id="305" idx="2"/>
          </p:cNvCxnSpPr>
          <p:nvPr/>
        </p:nvCxnSpPr>
        <p:spPr>
          <a:xfrm flipV="1">
            <a:off x="7443323" y="5008085"/>
            <a:ext cx="1665515" cy="1033122"/>
          </a:xfrm>
          <a:prstGeom prst="line">
            <a:avLst/>
          </a:prstGeom>
          <a:ln w="19050"/>
        </p:spPr>
        <p:style>
          <a:lnRef idx="2">
            <a:schemeClr val="dk1"/>
          </a:lnRef>
          <a:fillRef idx="1">
            <a:schemeClr val="lt1"/>
          </a:fillRef>
          <a:effectRef idx="0">
            <a:schemeClr val="dk1"/>
          </a:effectRef>
          <a:fontRef idx="minor">
            <a:schemeClr val="dk1"/>
          </a:fontRef>
        </p:style>
      </p:cxnSp>
      <p:cxnSp>
        <p:nvCxnSpPr>
          <p:cNvPr id="327" name="直線コネクタ 326">
            <a:extLst>
              <a:ext uri="{FF2B5EF4-FFF2-40B4-BE49-F238E27FC236}">
                <a16:creationId xmlns:a16="http://schemas.microsoft.com/office/drawing/2014/main" id="{74487686-E1F1-4B7A-A96E-FC91F6E84A3B}"/>
              </a:ext>
            </a:extLst>
          </p:cNvPr>
          <p:cNvCxnSpPr>
            <a:cxnSpLocks/>
            <a:stCxn id="133" idx="6"/>
            <a:endCxn id="298" idx="2"/>
          </p:cNvCxnSpPr>
          <p:nvPr/>
        </p:nvCxnSpPr>
        <p:spPr>
          <a:xfrm>
            <a:off x="7443324" y="3153234"/>
            <a:ext cx="1665514" cy="452319"/>
          </a:xfrm>
          <a:prstGeom prst="line">
            <a:avLst/>
          </a:prstGeom>
          <a:ln w="19050"/>
        </p:spPr>
        <p:style>
          <a:lnRef idx="2">
            <a:schemeClr val="dk1"/>
          </a:lnRef>
          <a:fillRef idx="1">
            <a:schemeClr val="lt1"/>
          </a:fillRef>
          <a:effectRef idx="0">
            <a:schemeClr val="dk1"/>
          </a:effectRef>
          <a:fontRef idx="minor">
            <a:schemeClr val="dk1"/>
          </a:fontRef>
        </p:style>
      </p:cxnSp>
      <p:cxnSp>
        <p:nvCxnSpPr>
          <p:cNvPr id="330" name="直線コネクタ 329">
            <a:extLst>
              <a:ext uri="{FF2B5EF4-FFF2-40B4-BE49-F238E27FC236}">
                <a16:creationId xmlns:a16="http://schemas.microsoft.com/office/drawing/2014/main" id="{FFD33A4D-8BB8-4235-BF0D-8785B36D1BA5}"/>
              </a:ext>
            </a:extLst>
          </p:cNvPr>
          <p:cNvCxnSpPr>
            <a:cxnSpLocks/>
            <a:stCxn id="134" idx="6"/>
            <a:endCxn id="298" idx="2"/>
          </p:cNvCxnSpPr>
          <p:nvPr/>
        </p:nvCxnSpPr>
        <p:spPr>
          <a:xfrm flipV="1">
            <a:off x="7443324" y="3605553"/>
            <a:ext cx="1665514" cy="270497"/>
          </a:xfrm>
          <a:prstGeom prst="line">
            <a:avLst/>
          </a:prstGeom>
          <a:ln w="19050"/>
        </p:spPr>
        <p:style>
          <a:lnRef idx="2">
            <a:schemeClr val="dk1"/>
          </a:lnRef>
          <a:fillRef idx="1">
            <a:schemeClr val="lt1"/>
          </a:fillRef>
          <a:effectRef idx="0">
            <a:schemeClr val="dk1"/>
          </a:effectRef>
          <a:fontRef idx="minor">
            <a:schemeClr val="dk1"/>
          </a:fontRef>
        </p:style>
      </p:cxnSp>
      <p:cxnSp>
        <p:nvCxnSpPr>
          <p:cNvPr id="333" name="直線コネクタ 332">
            <a:extLst>
              <a:ext uri="{FF2B5EF4-FFF2-40B4-BE49-F238E27FC236}">
                <a16:creationId xmlns:a16="http://schemas.microsoft.com/office/drawing/2014/main" id="{332739E0-8B98-4102-9190-DA51DBA25F55}"/>
              </a:ext>
            </a:extLst>
          </p:cNvPr>
          <p:cNvCxnSpPr>
            <a:cxnSpLocks/>
            <a:stCxn id="135" idx="6"/>
            <a:endCxn id="298" idx="2"/>
          </p:cNvCxnSpPr>
          <p:nvPr/>
        </p:nvCxnSpPr>
        <p:spPr>
          <a:xfrm flipV="1">
            <a:off x="7443324" y="3605553"/>
            <a:ext cx="1665514" cy="993313"/>
          </a:xfrm>
          <a:prstGeom prst="line">
            <a:avLst/>
          </a:prstGeom>
          <a:ln w="19050"/>
        </p:spPr>
        <p:style>
          <a:lnRef idx="2">
            <a:schemeClr val="dk1"/>
          </a:lnRef>
          <a:fillRef idx="1">
            <a:schemeClr val="lt1"/>
          </a:fillRef>
          <a:effectRef idx="0">
            <a:schemeClr val="dk1"/>
          </a:effectRef>
          <a:fontRef idx="minor">
            <a:schemeClr val="dk1"/>
          </a:fontRef>
        </p:style>
      </p:cxnSp>
      <p:cxnSp>
        <p:nvCxnSpPr>
          <p:cNvPr id="336" name="直線コネクタ 335">
            <a:extLst>
              <a:ext uri="{FF2B5EF4-FFF2-40B4-BE49-F238E27FC236}">
                <a16:creationId xmlns:a16="http://schemas.microsoft.com/office/drawing/2014/main" id="{64B99C2B-A4A4-4126-A97B-4B96151A422A}"/>
              </a:ext>
            </a:extLst>
          </p:cNvPr>
          <p:cNvCxnSpPr>
            <a:cxnSpLocks/>
            <a:stCxn id="136" idx="6"/>
            <a:endCxn id="298" idx="2"/>
          </p:cNvCxnSpPr>
          <p:nvPr/>
        </p:nvCxnSpPr>
        <p:spPr>
          <a:xfrm flipV="1">
            <a:off x="7443323" y="3605553"/>
            <a:ext cx="1665515" cy="1716129"/>
          </a:xfrm>
          <a:prstGeom prst="line">
            <a:avLst/>
          </a:prstGeom>
          <a:ln w="19050"/>
        </p:spPr>
        <p:style>
          <a:lnRef idx="2">
            <a:schemeClr val="dk1"/>
          </a:lnRef>
          <a:fillRef idx="1">
            <a:schemeClr val="lt1"/>
          </a:fillRef>
          <a:effectRef idx="0">
            <a:schemeClr val="dk1"/>
          </a:effectRef>
          <a:fontRef idx="minor">
            <a:schemeClr val="dk1"/>
          </a:fontRef>
        </p:style>
      </p:cxnSp>
      <p:cxnSp>
        <p:nvCxnSpPr>
          <p:cNvPr id="339" name="直線コネクタ 338">
            <a:extLst>
              <a:ext uri="{FF2B5EF4-FFF2-40B4-BE49-F238E27FC236}">
                <a16:creationId xmlns:a16="http://schemas.microsoft.com/office/drawing/2014/main" id="{FB8E57B0-07E4-434A-9DDF-E4E20F670E4E}"/>
              </a:ext>
            </a:extLst>
          </p:cNvPr>
          <p:cNvCxnSpPr>
            <a:cxnSpLocks/>
            <a:stCxn id="137" idx="6"/>
            <a:endCxn id="298" idx="2"/>
          </p:cNvCxnSpPr>
          <p:nvPr/>
        </p:nvCxnSpPr>
        <p:spPr>
          <a:xfrm flipV="1">
            <a:off x="7443323" y="3605553"/>
            <a:ext cx="1665515" cy="2435654"/>
          </a:xfrm>
          <a:prstGeom prst="line">
            <a:avLst/>
          </a:prstGeom>
          <a:ln w="19050"/>
        </p:spPr>
        <p:style>
          <a:lnRef idx="2">
            <a:schemeClr val="dk1"/>
          </a:lnRef>
          <a:fillRef idx="1">
            <a:schemeClr val="lt1"/>
          </a:fillRef>
          <a:effectRef idx="0">
            <a:schemeClr val="dk1"/>
          </a:effectRef>
          <a:fontRef idx="minor">
            <a:schemeClr val="dk1"/>
          </a:fontRef>
        </p:style>
      </p:cxnSp>
      <p:sp>
        <p:nvSpPr>
          <p:cNvPr id="343" name="矢印: 右 342">
            <a:extLst>
              <a:ext uri="{FF2B5EF4-FFF2-40B4-BE49-F238E27FC236}">
                <a16:creationId xmlns:a16="http://schemas.microsoft.com/office/drawing/2014/main" id="{F1F0074A-EC8F-420B-A6AC-5EAA5194D175}"/>
              </a:ext>
            </a:extLst>
          </p:cNvPr>
          <p:cNvSpPr/>
          <p:nvPr/>
        </p:nvSpPr>
        <p:spPr>
          <a:xfrm flipV="1">
            <a:off x="2140298" y="3019631"/>
            <a:ext cx="319643"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矢印: 右 343">
            <a:extLst>
              <a:ext uri="{FF2B5EF4-FFF2-40B4-BE49-F238E27FC236}">
                <a16:creationId xmlns:a16="http://schemas.microsoft.com/office/drawing/2014/main" id="{C0693664-E999-44FE-A351-76FE0F99CED7}"/>
              </a:ext>
            </a:extLst>
          </p:cNvPr>
          <p:cNvSpPr/>
          <p:nvPr/>
        </p:nvSpPr>
        <p:spPr>
          <a:xfrm flipV="1">
            <a:off x="2140298" y="4055512"/>
            <a:ext cx="319644"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矢印: 右 344">
            <a:extLst>
              <a:ext uri="{FF2B5EF4-FFF2-40B4-BE49-F238E27FC236}">
                <a16:creationId xmlns:a16="http://schemas.microsoft.com/office/drawing/2014/main" id="{1BDD1BB0-11B8-478E-BE99-F0701C1274B7}"/>
              </a:ext>
            </a:extLst>
          </p:cNvPr>
          <p:cNvSpPr/>
          <p:nvPr/>
        </p:nvSpPr>
        <p:spPr>
          <a:xfrm flipV="1">
            <a:off x="2140296" y="5141163"/>
            <a:ext cx="319645"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正方形/長方形 345">
            <a:extLst>
              <a:ext uri="{FF2B5EF4-FFF2-40B4-BE49-F238E27FC236}">
                <a16:creationId xmlns:a16="http://schemas.microsoft.com/office/drawing/2014/main" id="{249CA45B-914E-4F8F-BFA4-3207D60EB766}"/>
              </a:ext>
            </a:extLst>
          </p:cNvPr>
          <p:cNvSpPr/>
          <p:nvPr/>
        </p:nvSpPr>
        <p:spPr>
          <a:xfrm>
            <a:off x="359682" y="1700420"/>
            <a:ext cx="3550784"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入力層</a:t>
            </a:r>
          </a:p>
        </p:txBody>
      </p:sp>
      <p:sp>
        <p:nvSpPr>
          <p:cNvPr id="347" name="正方形/長方形 346">
            <a:extLst>
              <a:ext uri="{FF2B5EF4-FFF2-40B4-BE49-F238E27FC236}">
                <a16:creationId xmlns:a16="http://schemas.microsoft.com/office/drawing/2014/main" id="{0FEC5C3D-AE1D-4A45-9F22-BC927454CD96}"/>
              </a:ext>
            </a:extLst>
          </p:cNvPr>
          <p:cNvSpPr/>
          <p:nvPr/>
        </p:nvSpPr>
        <p:spPr>
          <a:xfrm>
            <a:off x="3971925" y="1700420"/>
            <a:ext cx="4252913"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中間層（隠れ層）</a:t>
            </a:r>
          </a:p>
        </p:txBody>
      </p:sp>
      <p:sp>
        <p:nvSpPr>
          <p:cNvPr id="348" name="正方形/長方形 347">
            <a:extLst>
              <a:ext uri="{FF2B5EF4-FFF2-40B4-BE49-F238E27FC236}">
                <a16:creationId xmlns:a16="http://schemas.microsoft.com/office/drawing/2014/main" id="{5E83E8C5-D2B4-4FEB-BCCA-4A67A4A8C342}"/>
              </a:ext>
            </a:extLst>
          </p:cNvPr>
          <p:cNvSpPr/>
          <p:nvPr/>
        </p:nvSpPr>
        <p:spPr>
          <a:xfrm>
            <a:off x="8281988" y="1700420"/>
            <a:ext cx="2852737"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出力層</a:t>
            </a:r>
          </a:p>
        </p:txBody>
      </p:sp>
      <p:sp>
        <p:nvSpPr>
          <p:cNvPr id="350" name="矢印: 右 349">
            <a:extLst>
              <a:ext uri="{FF2B5EF4-FFF2-40B4-BE49-F238E27FC236}">
                <a16:creationId xmlns:a16="http://schemas.microsoft.com/office/drawing/2014/main" id="{29592E99-34D2-4754-ABCE-E350C2E81EB7}"/>
              </a:ext>
            </a:extLst>
          </p:cNvPr>
          <p:cNvSpPr/>
          <p:nvPr/>
        </p:nvSpPr>
        <p:spPr>
          <a:xfrm flipV="1">
            <a:off x="9897368" y="4828621"/>
            <a:ext cx="366388"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 name="矢印: 右 350">
            <a:extLst>
              <a:ext uri="{FF2B5EF4-FFF2-40B4-BE49-F238E27FC236}">
                <a16:creationId xmlns:a16="http://schemas.microsoft.com/office/drawing/2014/main" id="{CC85B5C7-8BF2-4B74-AD9C-2545E0B5971A}"/>
              </a:ext>
            </a:extLst>
          </p:cNvPr>
          <p:cNvSpPr/>
          <p:nvPr/>
        </p:nvSpPr>
        <p:spPr>
          <a:xfrm flipV="1">
            <a:off x="9897368" y="3424444"/>
            <a:ext cx="366388"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 name="正方形/長方形 351">
            <a:extLst>
              <a:ext uri="{FF2B5EF4-FFF2-40B4-BE49-F238E27FC236}">
                <a16:creationId xmlns:a16="http://schemas.microsoft.com/office/drawing/2014/main" id="{6FC5C5F6-1F55-4E51-B360-C3E403AD3010}"/>
              </a:ext>
            </a:extLst>
          </p:cNvPr>
          <p:cNvSpPr/>
          <p:nvPr/>
        </p:nvSpPr>
        <p:spPr>
          <a:xfrm>
            <a:off x="10441653" y="3285190"/>
            <a:ext cx="693072" cy="637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犬</a:t>
            </a:r>
          </a:p>
        </p:txBody>
      </p:sp>
      <p:sp>
        <p:nvSpPr>
          <p:cNvPr id="353" name="正方形/長方形 352">
            <a:extLst>
              <a:ext uri="{FF2B5EF4-FFF2-40B4-BE49-F238E27FC236}">
                <a16:creationId xmlns:a16="http://schemas.microsoft.com/office/drawing/2014/main" id="{5C958E86-2218-482F-9605-B216D889C92A}"/>
              </a:ext>
            </a:extLst>
          </p:cNvPr>
          <p:cNvSpPr/>
          <p:nvPr/>
        </p:nvSpPr>
        <p:spPr>
          <a:xfrm>
            <a:off x="10427815" y="4696740"/>
            <a:ext cx="693071" cy="6331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猫</a:t>
            </a:r>
          </a:p>
        </p:txBody>
      </p:sp>
      <p:pic>
        <p:nvPicPr>
          <p:cNvPr id="3" name="図 2">
            <a:extLst>
              <a:ext uri="{FF2B5EF4-FFF2-40B4-BE49-F238E27FC236}">
                <a16:creationId xmlns:a16="http://schemas.microsoft.com/office/drawing/2014/main" id="{93E7EBE1-0B07-4EB5-BF00-C94A6C75D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01" y="3500492"/>
            <a:ext cx="1950720" cy="1295400"/>
          </a:xfrm>
          <a:prstGeom prst="rect">
            <a:avLst/>
          </a:prstGeom>
        </p:spPr>
      </p:pic>
    </p:spTree>
    <p:extLst>
      <p:ext uri="{BB962C8B-B14F-4D97-AF65-F5344CB8AC3E}">
        <p14:creationId xmlns:p14="http://schemas.microsoft.com/office/powerpoint/2010/main" val="2495347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9186D9C-A3F9-4ABD-B684-9FE3AA4B7F7C}"/>
              </a:ext>
            </a:extLst>
          </p:cNvPr>
          <p:cNvSpPr>
            <a:spLocks noGrp="1"/>
          </p:cNvSpPr>
          <p:nvPr>
            <p:ph type="title"/>
          </p:nvPr>
        </p:nvSpPr>
        <p:spPr/>
        <p:txBody>
          <a:bodyPr>
            <a:normAutofit fontScale="90000"/>
          </a:bodyPr>
          <a:lstStyle/>
          <a:p>
            <a:r>
              <a:rPr kumimoji="1" lang="ja-JP" altLang="en-US" dirty="0"/>
              <a:t>ニューラルネットワークのイメージ</a:t>
            </a:r>
          </a:p>
        </p:txBody>
      </p:sp>
      <p:sp>
        <p:nvSpPr>
          <p:cNvPr id="6" name="コンテンツ プレースホルダー 5">
            <a:extLst>
              <a:ext uri="{FF2B5EF4-FFF2-40B4-BE49-F238E27FC236}">
                <a16:creationId xmlns:a16="http://schemas.microsoft.com/office/drawing/2014/main" id="{46295496-6284-439E-8686-27E2B3880572}"/>
              </a:ext>
            </a:extLst>
          </p:cNvPr>
          <p:cNvSpPr>
            <a:spLocks noGrp="1"/>
          </p:cNvSpPr>
          <p:nvPr>
            <p:ph idx="1"/>
          </p:nvPr>
        </p:nvSpPr>
        <p:spPr>
          <a:xfrm>
            <a:off x="1141412" y="544651"/>
            <a:ext cx="9905999" cy="1018692"/>
          </a:xfrm>
        </p:spPr>
        <p:txBody>
          <a:bodyPr>
            <a:normAutofit/>
          </a:bodyPr>
          <a:lstStyle/>
          <a:p>
            <a:pPr marL="0" indent="0" algn="ctr">
              <a:buNone/>
            </a:pPr>
            <a:r>
              <a:rPr kumimoji="1" lang="ja-JP" altLang="en-US" sz="2000" dirty="0"/>
              <a:t>訓練により</a:t>
            </a:r>
            <a:r>
              <a:rPr kumimoji="1" lang="en-US" altLang="ja-JP" sz="2000" dirty="0"/>
              <a:t>NN</a:t>
            </a:r>
            <a:r>
              <a:rPr lang="ja-JP" altLang="en-US" sz="2000" dirty="0"/>
              <a:t>を構成する各ユニット〇の「重み」を調整し、</a:t>
            </a:r>
            <a:endParaRPr lang="en-US" altLang="ja-JP" sz="2000" dirty="0"/>
          </a:p>
          <a:p>
            <a:pPr marL="0" indent="0" algn="ctr">
              <a:buNone/>
            </a:pPr>
            <a:r>
              <a:rPr kumimoji="1" lang="ja-JP" altLang="en-US" sz="2000" dirty="0"/>
              <a:t>入力値を入力した結果、目標値の出力が得られるようにする</a:t>
            </a:r>
            <a:endParaRPr kumimoji="1" lang="en-US" altLang="ja-JP" sz="2000" dirty="0"/>
          </a:p>
        </p:txBody>
      </p:sp>
      <p:sp>
        <p:nvSpPr>
          <p:cNvPr id="7" name="楕円 6">
            <a:extLst>
              <a:ext uri="{FF2B5EF4-FFF2-40B4-BE49-F238E27FC236}">
                <a16:creationId xmlns:a16="http://schemas.microsoft.com/office/drawing/2014/main" id="{428D3A8F-E2B9-4C8E-A181-1C851EEB7065}"/>
              </a:ext>
            </a:extLst>
          </p:cNvPr>
          <p:cNvSpPr/>
          <p:nvPr/>
        </p:nvSpPr>
        <p:spPr>
          <a:xfrm>
            <a:off x="4752971" y="2161566"/>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8877157-5582-4CE4-A938-92D29A9FD993}"/>
              </a:ext>
            </a:extLst>
          </p:cNvPr>
          <p:cNvSpPr/>
          <p:nvPr/>
        </p:nvSpPr>
        <p:spPr>
          <a:xfrm>
            <a:off x="4752970" y="2881091"/>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6B518B9-7002-469B-80E3-9E6DE00A3BA9}"/>
              </a:ext>
            </a:extLst>
          </p:cNvPr>
          <p:cNvSpPr/>
          <p:nvPr/>
        </p:nvSpPr>
        <p:spPr>
          <a:xfrm>
            <a:off x="4752970" y="3603907"/>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　　　　　　　　　　　</a:t>
            </a:r>
          </a:p>
        </p:txBody>
      </p:sp>
      <p:sp>
        <p:nvSpPr>
          <p:cNvPr id="14" name="楕円 13">
            <a:extLst>
              <a:ext uri="{FF2B5EF4-FFF2-40B4-BE49-F238E27FC236}">
                <a16:creationId xmlns:a16="http://schemas.microsoft.com/office/drawing/2014/main" id="{BEF450E2-F35C-4C8B-80F3-60547CA3EAB5}"/>
              </a:ext>
            </a:extLst>
          </p:cNvPr>
          <p:cNvSpPr/>
          <p:nvPr/>
        </p:nvSpPr>
        <p:spPr>
          <a:xfrm>
            <a:off x="4752970" y="4326723"/>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B61B142-C1C6-4CDB-8DF1-37EC42329493}"/>
              </a:ext>
            </a:extLst>
          </p:cNvPr>
          <p:cNvSpPr/>
          <p:nvPr/>
        </p:nvSpPr>
        <p:spPr>
          <a:xfrm>
            <a:off x="4752969" y="5049539"/>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41472CC-CFE5-410A-AA7D-04073BDF1556}"/>
              </a:ext>
            </a:extLst>
          </p:cNvPr>
          <p:cNvSpPr/>
          <p:nvPr/>
        </p:nvSpPr>
        <p:spPr>
          <a:xfrm>
            <a:off x="4752969" y="5769064"/>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0221F27-EDF1-4B04-8820-BB1F8B1F0B19}"/>
              </a:ext>
            </a:extLst>
          </p:cNvPr>
          <p:cNvSpPr/>
          <p:nvPr/>
        </p:nvSpPr>
        <p:spPr>
          <a:xfrm>
            <a:off x="2606898" y="5044575"/>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68C8D009-5FE2-4DC0-95B6-ADE540C7D630}"/>
              </a:ext>
            </a:extLst>
          </p:cNvPr>
          <p:cNvSpPr/>
          <p:nvPr/>
        </p:nvSpPr>
        <p:spPr>
          <a:xfrm>
            <a:off x="2606900" y="2881091"/>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74FEB3DB-F3B5-4428-97A2-7E1790E6F9FB}"/>
              </a:ext>
            </a:extLst>
          </p:cNvPr>
          <p:cNvSpPr/>
          <p:nvPr/>
        </p:nvSpPr>
        <p:spPr>
          <a:xfrm>
            <a:off x="2606896" y="3962833"/>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1D484147-CBA7-41D3-AE62-684FE0461217}"/>
              </a:ext>
            </a:extLst>
          </p:cNvPr>
          <p:cNvCxnSpPr>
            <a:cxnSpLocks/>
            <a:stCxn id="22" idx="6"/>
            <a:endCxn id="7" idx="2"/>
          </p:cNvCxnSpPr>
          <p:nvPr/>
        </p:nvCxnSpPr>
        <p:spPr>
          <a:xfrm flipV="1">
            <a:off x="3151181" y="2433709"/>
            <a:ext cx="1601790" cy="1801267"/>
          </a:xfrm>
          <a:prstGeom prst="line">
            <a:avLst/>
          </a:prstGeom>
          <a:ln w="19050"/>
        </p:spPr>
        <p:style>
          <a:lnRef idx="2">
            <a:schemeClr val="dk1"/>
          </a:lnRef>
          <a:fillRef idx="1">
            <a:schemeClr val="lt1"/>
          </a:fillRef>
          <a:effectRef idx="0">
            <a:schemeClr val="dk1"/>
          </a:effectRef>
          <a:fontRef idx="minor">
            <a:schemeClr val="dk1"/>
          </a:fontRef>
        </p:style>
      </p:cxnSp>
      <p:cxnSp>
        <p:nvCxnSpPr>
          <p:cNvPr id="26" name="直線コネクタ 25">
            <a:extLst>
              <a:ext uri="{FF2B5EF4-FFF2-40B4-BE49-F238E27FC236}">
                <a16:creationId xmlns:a16="http://schemas.microsoft.com/office/drawing/2014/main" id="{73AFD332-62A6-4195-9C39-78FA928CE6D0}"/>
              </a:ext>
            </a:extLst>
          </p:cNvPr>
          <p:cNvCxnSpPr>
            <a:cxnSpLocks/>
            <a:stCxn id="20" idx="6"/>
            <a:endCxn id="7" idx="2"/>
          </p:cNvCxnSpPr>
          <p:nvPr/>
        </p:nvCxnSpPr>
        <p:spPr>
          <a:xfrm flipV="1">
            <a:off x="3151185" y="2433709"/>
            <a:ext cx="1601786"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9" name="直線コネクタ 28">
            <a:extLst>
              <a:ext uri="{FF2B5EF4-FFF2-40B4-BE49-F238E27FC236}">
                <a16:creationId xmlns:a16="http://schemas.microsoft.com/office/drawing/2014/main" id="{49F52F7D-C51B-49F6-A2EA-E1DC99141D2E}"/>
              </a:ext>
            </a:extLst>
          </p:cNvPr>
          <p:cNvCxnSpPr>
            <a:cxnSpLocks/>
            <a:stCxn id="19" idx="6"/>
            <a:endCxn id="7" idx="2"/>
          </p:cNvCxnSpPr>
          <p:nvPr/>
        </p:nvCxnSpPr>
        <p:spPr>
          <a:xfrm flipV="1">
            <a:off x="3151183" y="2433709"/>
            <a:ext cx="1601788" cy="2883009"/>
          </a:xfrm>
          <a:prstGeom prst="line">
            <a:avLst/>
          </a:prstGeom>
          <a:ln w="19050"/>
        </p:spPr>
        <p:style>
          <a:lnRef idx="2">
            <a:schemeClr val="dk1"/>
          </a:lnRef>
          <a:fillRef idx="1">
            <a:schemeClr val="lt1"/>
          </a:fillRef>
          <a:effectRef idx="0">
            <a:schemeClr val="dk1"/>
          </a:effectRef>
          <a:fontRef idx="minor">
            <a:schemeClr val="dk1"/>
          </a:fontRef>
        </p:style>
      </p:cxnSp>
      <p:cxnSp>
        <p:nvCxnSpPr>
          <p:cNvPr id="32" name="直線コネクタ 31">
            <a:extLst>
              <a:ext uri="{FF2B5EF4-FFF2-40B4-BE49-F238E27FC236}">
                <a16:creationId xmlns:a16="http://schemas.microsoft.com/office/drawing/2014/main" id="{42EE5FDF-8754-4354-9D59-E2E6142B4326}"/>
              </a:ext>
            </a:extLst>
          </p:cNvPr>
          <p:cNvCxnSpPr>
            <a:cxnSpLocks/>
            <a:stCxn id="20" idx="6"/>
            <a:endCxn id="8" idx="2"/>
          </p:cNvCxnSpPr>
          <p:nvPr/>
        </p:nvCxnSpPr>
        <p:spPr>
          <a:xfrm>
            <a:off x="3151185" y="3153234"/>
            <a:ext cx="1601785"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35" name="直線コネクタ 34">
            <a:extLst>
              <a:ext uri="{FF2B5EF4-FFF2-40B4-BE49-F238E27FC236}">
                <a16:creationId xmlns:a16="http://schemas.microsoft.com/office/drawing/2014/main" id="{4D0A16ED-6C6C-486A-8C41-ED8261DDD363}"/>
              </a:ext>
            </a:extLst>
          </p:cNvPr>
          <p:cNvCxnSpPr>
            <a:cxnSpLocks/>
            <a:stCxn id="20" idx="6"/>
            <a:endCxn id="12" idx="2"/>
          </p:cNvCxnSpPr>
          <p:nvPr/>
        </p:nvCxnSpPr>
        <p:spPr>
          <a:xfrm>
            <a:off x="3151185" y="3153234"/>
            <a:ext cx="1601785"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38" name="直線コネクタ 37">
            <a:extLst>
              <a:ext uri="{FF2B5EF4-FFF2-40B4-BE49-F238E27FC236}">
                <a16:creationId xmlns:a16="http://schemas.microsoft.com/office/drawing/2014/main" id="{143A337D-831F-4AC5-B98C-828C92628E89}"/>
              </a:ext>
            </a:extLst>
          </p:cNvPr>
          <p:cNvCxnSpPr>
            <a:cxnSpLocks/>
            <a:stCxn id="20" idx="6"/>
            <a:endCxn id="14" idx="2"/>
          </p:cNvCxnSpPr>
          <p:nvPr/>
        </p:nvCxnSpPr>
        <p:spPr>
          <a:xfrm>
            <a:off x="3151185" y="3153234"/>
            <a:ext cx="1601785"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41" name="直線コネクタ 40">
            <a:extLst>
              <a:ext uri="{FF2B5EF4-FFF2-40B4-BE49-F238E27FC236}">
                <a16:creationId xmlns:a16="http://schemas.microsoft.com/office/drawing/2014/main" id="{72D2FD39-1C9E-4EC2-8277-80BA1013BF93}"/>
              </a:ext>
            </a:extLst>
          </p:cNvPr>
          <p:cNvCxnSpPr>
            <a:cxnSpLocks/>
            <a:stCxn id="20" idx="6"/>
            <a:endCxn id="16" idx="2"/>
          </p:cNvCxnSpPr>
          <p:nvPr/>
        </p:nvCxnSpPr>
        <p:spPr>
          <a:xfrm>
            <a:off x="3151185" y="3153234"/>
            <a:ext cx="1601784" cy="2168448"/>
          </a:xfrm>
          <a:prstGeom prst="line">
            <a:avLst/>
          </a:prstGeom>
          <a:ln w="19050"/>
        </p:spPr>
        <p:style>
          <a:lnRef idx="2">
            <a:schemeClr val="dk1"/>
          </a:lnRef>
          <a:fillRef idx="1">
            <a:schemeClr val="lt1"/>
          </a:fillRef>
          <a:effectRef idx="0">
            <a:schemeClr val="dk1"/>
          </a:effectRef>
          <a:fontRef idx="minor">
            <a:schemeClr val="dk1"/>
          </a:fontRef>
        </p:style>
      </p:cxnSp>
      <p:cxnSp>
        <p:nvCxnSpPr>
          <p:cNvPr id="45" name="直線コネクタ 44">
            <a:extLst>
              <a:ext uri="{FF2B5EF4-FFF2-40B4-BE49-F238E27FC236}">
                <a16:creationId xmlns:a16="http://schemas.microsoft.com/office/drawing/2014/main" id="{5A063B60-047C-4C42-B5C4-0D2D57B6CB5A}"/>
              </a:ext>
            </a:extLst>
          </p:cNvPr>
          <p:cNvCxnSpPr>
            <a:cxnSpLocks/>
            <a:stCxn id="20" idx="6"/>
            <a:endCxn id="18" idx="2"/>
          </p:cNvCxnSpPr>
          <p:nvPr/>
        </p:nvCxnSpPr>
        <p:spPr>
          <a:xfrm>
            <a:off x="3151185" y="3153234"/>
            <a:ext cx="1601784"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48" name="直線コネクタ 47">
            <a:extLst>
              <a:ext uri="{FF2B5EF4-FFF2-40B4-BE49-F238E27FC236}">
                <a16:creationId xmlns:a16="http://schemas.microsoft.com/office/drawing/2014/main" id="{31E2599B-F029-4420-8D27-D58124FC8465}"/>
              </a:ext>
            </a:extLst>
          </p:cNvPr>
          <p:cNvCxnSpPr>
            <a:cxnSpLocks/>
            <a:stCxn id="22" idx="6"/>
            <a:endCxn id="8" idx="2"/>
          </p:cNvCxnSpPr>
          <p:nvPr/>
        </p:nvCxnSpPr>
        <p:spPr>
          <a:xfrm flipV="1">
            <a:off x="3151181" y="3153234"/>
            <a:ext cx="1601789" cy="1081742"/>
          </a:xfrm>
          <a:prstGeom prst="line">
            <a:avLst/>
          </a:prstGeom>
          <a:ln w="19050"/>
        </p:spPr>
        <p:style>
          <a:lnRef idx="2">
            <a:schemeClr val="dk1"/>
          </a:lnRef>
          <a:fillRef idx="1">
            <a:schemeClr val="lt1"/>
          </a:fillRef>
          <a:effectRef idx="0">
            <a:schemeClr val="dk1"/>
          </a:effectRef>
          <a:fontRef idx="minor">
            <a:schemeClr val="dk1"/>
          </a:fontRef>
        </p:style>
      </p:cxnSp>
      <p:cxnSp>
        <p:nvCxnSpPr>
          <p:cNvPr id="51" name="直線コネクタ 50">
            <a:extLst>
              <a:ext uri="{FF2B5EF4-FFF2-40B4-BE49-F238E27FC236}">
                <a16:creationId xmlns:a16="http://schemas.microsoft.com/office/drawing/2014/main" id="{E8BD5BC0-5216-4961-8BA4-ABA4F778DD8A}"/>
              </a:ext>
            </a:extLst>
          </p:cNvPr>
          <p:cNvCxnSpPr>
            <a:cxnSpLocks/>
            <a:stCxn id="19" idx="6"/>
            <a:endCxn id="12" idx="2"/>
          </p:cNvCxnSpPr>
          <p:nvPr/>
        </p:nvCxnSpPr>
        <p:spPr>
          <a:xfrm flipV="1">
            <a:off x="3151183" y="3876050"/>
            <a:ext cx="1601787" cy="1440668"/>
          </a:xfrm>
          <a:prstGeom prst="line">
            <a:avLst/>
          </a:prstGeom>
          <a:ln w="19050"/>
        </p:spPr>
        <p:style>
          <a:lnRef idx="2">
            <a:schemeClr val="dk1"/>
          </a:lnRef>
          <a:fillRef idx="1">
            <a:schemeClr val="lt1"/>
          </a:fillRef>
          <a:effectRef idx="0">
            <a:schemeClr val="dk1"/>
          </a:effectRef>
          <a:fontRef idx="minor">
            <a:schemeClr val="dk1"/>
          </a:fontRef>
        </p:style>
      </p:cxnSp>
      <p:cxnSp>
        <p:nvCxnSpPr>
          <p:cNvPr id="54" name="直線コネクタ 53">
            <a:extLst>
              <a:ext uri="{FF2B5EF4-FFF2-40B4-BE49-F238E27FC236}">
                <a16:creationId xmlns:a16="http://schemas.microsoft.com/office/drawing/2014/main" id="{87FF14FD-05FF-4008-819B-D2317C6028E5}"/>
              </a:ext>
            </a:extLst>
          </p:cNvPr>
          <p:cNvCxnSpPr>
            <a:cxnSpLocks/>
            <a:stCxn id="19" idx="6"/>
            <a:endCxn id="14" idx="2"/>
          </p:cNvCxnSpPr>
          <p:nvPr/>
        </p:nvCxnSpPr>
        <p:spPr>
          <a:xfrm flipV="1">
            <a:off x="3151183" y="4598866"/>
            <a:ext cx="1601787" cy="717852"/>
          </a:xfrm>
          <a:prstGeom prst="line">
            <a:avLst/>
          </a:prstGeom>
          <a:ln w="19050"/>
        </p:spPr>
        <p:style>
          <a:lnRef idx="2">
            <a:schemeClr val="dk1"/>
          </a:lnRef>
          <a:fillRef idx="1">
            <a:schemeClr val="lt1"/>
          </a:fillRef>
          <a:effectRef idx="0">
            <a:schemeClr val="dk1"/>
          </a:effectRef>
          <a:fontRef idx="minor">
            <a:schemeClr val="dk1"/>
          </a:fontRef>
        </p:style>
      </p:cxnSp>
      <p:cxnSp>
        <p:nvCxnSpPr>
          <p:cNvPr id="57" name="直線コネクタ 56">
            <a:extLst>
              <a:ext uri="{FF2B5EF4-FFF2-40B4-BE49-F238E27FC236}">
                <a16:creationId xmlns:a16="http://schemas.microsoft.com/office/drawing/2014/main" id="{E852FB94-4208-4BEA-B842-BE87C1F847F9}"/>
              </a:ext>
            </a:extLst>
          </p:cNvPr>
          <p:cNvCxnSpPr>
            <a:cxnSpLocks/>
            <a:stCxn id="19" idx="6"/>
            <a:endCxn id="16" idx="2"/>
          </p:cNvCxnSpPr>
          <p:nvPr/>
        </p:nvCxnSpPr>
        <p:spPr>
          <a:xfrm>
            <a:off x="3151183" y="5316718"/>
            <a:ext cx="1601786" cy="4964"/>
          </a:xfrm>
          <a:prstGeom prst="line">
            <a:avLst/>
          </a:prstGeom>
          <a:ln w="19050"/>
        </p:spPr>
        <p:style>
          <a:lnRef idx="2">
            <a:schemeClr val="dk1"/>
          </a:lnRef>
          <a:fillRef idx="1">
            <a:schemeClr val="lt1"/>
          </a:fillRef>
          <a:effectRef idx="0">
            <a:schemeClr val="dk1"/>
          </a:effectRef>
          <a:fontRef idx="minor">
            <a:schemeClr val="dk1"/>
          </a:fontRef>
        </p:style>
      </p:cxnSp>
      <p:cxnSp>
        <p:nvCxnSpPr>
          <p:cNvPr id="60" name="直線コネクタ 59">
            <a:extLst>
              <a:ext uri="{FF2B5EF4-FFF2-40B4-BE49-F238E27FC236}">
                <a16:creationId xmlns:a16="http://schemas.microsoft.com/office/drawing/2014/main" id="{CA5A9F2A-F119-4495-9405-C8EDABBC8829}"/>
              </a:ext>
            </a:extLst>
          </p:cNvPr>
          <p:cNvCxnSpPr>
            <a:cxnSpLocks/>
            <a:stCxn id="19" idx="6"/>
            <a:endCxn id="18" idx="2"/>
          </p:cNvCxnSpPr>
          <p:nvPr/>
        </p:nvCxnSpPr>
        <p:spPr>
          <a:xfrm>
            <a:off x="3151183" y="5316718"/>
            <a:ext cx="1601786" cy="724489"/>
          </a:xfrm>
          <a:prstGeom prst="line">
            <a:avLst/>
          </a:prstGeom>
          <a:ln w="19050"/>
        </p:spPr>
        <p:style>
          <a:lnRef idx="2">
            <a:schemeClr val="dk1"/>
          </a:lnRef>
          <a:fillRef idx="1">
            <a:schemeClr val="lt1"/>
          </a:fillRef>
          <a:effectRef idx="0">
            <a:schemeClr val="dk1"/>
          </a:effectRef>
          <a:fontRef idx="minor">
            <a:schemeClr val="dk1"/>
          </a:fontRef>
        </p:style>
      </p:cxnSp>
      <p:cxnSp>
        <p:nvCxnSpPr>
          <p:cNvPr id="63" name="直線コネクタ 62">
            <a:extLst>
              <a:ext uri="{FF2B5EF4-FFF2-40B4-BE49-F238E27FC236}">
                <a16:creationId xmlns:a16="http://schemas.microsoft.com/office/drawing/2014/main" id="{9948965E-2617-4A0A-BE9C-FEE6DF5C781E}"/>
              </a:ext>
            </a:extLst>
          </p:cNvPr>
          <p:cNvCxnSpPr>
            <a:cxnSpLocks/>
            <a:stCxn id="22" idx="6"/>
            <a:endCxn id="18" idx="2"/>
          </p:cNvCxnSpPr>
          <p:nvPr/>
        </p:nvCxnSpPr>
        <p:spPr>
          <a:xfrm>
            <a:off x="3151181" y="4234976"/>
            <a:ext cx="1601788" cy="1806231"/>
          </a:xfrm>
          <a:prstGeom prst="line">
            <a:avLst/>
          </a:prstGeom>
          <a:ln w="19050"/>
        </p:spPr>
        <p:style>
          <a:lnRef idx="2">
            <a:schemeClr val="dk1"/>
          </a:lnRef>
          <a:fillRef idx="1">
            <a:schemeClr val="lt1"/>
          </a:fillRef>
          <a:effectRef idx="0">
            <a:schemeClr val="dk1"/>
          </a:effectRef>
          <a:fontRef idx="minor">
            <a:schemeClr val="dk1"/>
          </a:fontRef>
        </p:style>
      </p:cxnSp>
      <p:cxnSp>
        <p:nvCxnSpPr>
          <p:cNvPr id="66" name="直線コネクタ 65">
            <a:extLst>
              <a:ext uri="{FF2B5EF4-FFF2-40B4-BE49-F238E27FC236}">
                <a16:creationId xmlns:a16="http://schemas.microsoft.com/office/drawing/2014/main" id="{18FBDE30-5153-4E09-9913-D1B100976C77}"/>
              </a:ext>
            </a:extLst>
          </p:cNvPr>
          <p:cNvCxnSpPr>
            <a:cxnSpLocks/>
            <a:stCxn id="22" idx="6"/>
            <a:endCxn id="16" idx="2"/>
          </p:cNvCxnSpPr>
          <p:nvPr/>
        </p:nvCxnSpPr>
        <p:spPr>
          <a:xfrm>
            <a:off x="3151181" y="4234976"/>
            <a:ext cx="1601788" cy="1086706"/>
          </a:xfrm>
          <a:prstGeom prst="line">
            <a:avLst/>
          </a:prstGeom>
          <a:ln w="19050"/>
        </p:spPr>
        <p:style>
          <a:lnRef idx="2">
            <a:schemeClr val="dk1"/>
          </a:lnRef>
          <a:fillRef idx="1">
            <a:schemeClr val="lt1"/>
          </a:fillRef>
          <a:effectRef idx="0">
            <a:schemeClr val="dk1"/>
          </a:effectRef>
          <a:fontRef idx="minor">
            <a:schemeClr val="dk1"/>
          </a:fontRef>
        </p:style>
      </p:cxnSp>
      <p:cxnSp>
        <p:nvCxnSpPr>
          <p:cNvPr id="69" name="直線コネクタ 68">
            <a:extLst>
              <a:ext uri="{FF2B5EF4-FFF2-40B4-BE49-F238E27FC236}">
                <a16:creationId xmlns:a16="http://schemas.microsoft.com/office/drawing/2014/main" id="{9B048647-9A2D-44CA-B410-6CD115F69E11}"/>
              </a:ext>
            </a:extLst>
          </p:cNvPr>
          <p:cNvCxnSpPr>
            <a:cxnSpLocks/>
            <a:stCxn id="22" idx="6"/>
            <a:endCxn id="14" idx="2"/>
          </p:cNvCxnSpPr>
          <p:nvPr/>
        </p:nvCxnSpPr>
        <p:spPr>
          <a:xfrm>
            <a:off x="3151181" y="4234976"/>
            <a:ext cx="1601789" cy="363890"/>
          </a:xfrm>
          <a:prstGeom prst="line">
            <a:avLst/>
          </a:prstGeom>
          <a:ln w="19050"/>
        </p:spPr>
        <p:style>
          <a:lnRef idx="2">
            <a:schemeClr val="dk1"/>
          </a:lnRef>
          <a:fillRef idx="1">
            <a:schemeClr val="lt1"/>
          </a:fillRef>
          <a:effectRef idx="0">
            <a:schemeClr val="dk1"/>
          </a:effectRef>
          <a:fontRef idx="minor">
            <a:schemeClr val="dk1"/>
          </a:fontRef>
        </p:style>
      </p:cxnSp>
      <p:cxnSp>
        <p:nvCxnSpPr>
          <p:cNvPr id="72" name="直線コネクタ 71">
            <a:extLst>
              <a:ext uri="{FF2B5EF4-FFF2-40B4-BE49-F238E27FC236}">
                <a16:creationId xmlns:a16="http://schemas.microsoft.com/office/drawing/2014/main" id="{C0E684DA-E4D6-4A0A-B8AA-FE9850D45085}"/>
              </a:ext>
            </a:extLst>
          </p:cNvPr>
          <p:cNvCxnSpPr>
            <a:cxnSpLocks/>
            <a:stCxn id="22" idx="6"/>
            <a:endCxn id="12" idx="2"/>
          </p:cNvCxnSpPr>
          <p:nvPr/>
        </p:nvCxnSpPr>
        <p:spPr>
          <a:xfrm flipV="1">
            <a:off x="3151181" y="3876050"/>
            <a:ext cx="1601789" cy="358926"/>
          </a:xfrm>
          <a:prstGeom prst="line">
            <a:avLst/>
          </a:prstGeom>
          <a:ln w="19050"/>
        </p:spPr>
        <p:style>
          <a:lnRef idx="2">
            <a:schemeClr val="dk1"/>
          </a:lnRef>
          <a:fillRef idx="1">
            <a:schemeClr val="lt1"/>
          </a:fillRef>
          <a:effectRef idx="0">
            <a:schemeClr val="dk1"/>
          </a:effectRef>
          <a:fontRef idx="minor">
            <a:schemeClr val="dk1"/>
          </a:fontRef>
        </p:style>
      </p:cxnSp>
      <p:cxnSp>
        <p:nvCxnSpPr>
          <p:cNvPr id="75" name="直線コネクタ 74">
            <a:extLst>
              <a:ext uri="{FF2B5EF4-FFF2-40B4-BE49-F238E27FC236}">
                <a16:creationId xmlns:a16="http://schemas.microsoft.com/office/drawing/2014/main" id="{73F83FA4-3B39-4941-9079-629B8636A778}"/>
              </a:ext>
            </a:extLst>
          </p:cNvPr>
          <p:cNvCxnSpPr>
            <a:cxnSpLocks/>
            <a:stCxn id="19" idx="6"/>
            <a:endCxn id="8" idx="2"/>
          </p:cNvCxnSpPr>
          <p:nvPr/>
        </p:nvCxnSpPr>
        <p:spPr>
          <a:xfrm flipV="1">
            <a:off x="3151183" y="3153234"/>
            <a:ext cx="1601787" cy="2163484"/>
          </a:xfrm>
          <a:prstGeom prst="line">
            <a:avLst/>
          </a:prstGeom>
          <a:ln w="19050"/>
        </p:spPr>
        <p:style>
          <a:lnRef idx="2">
            <a:schemeClr val="dk1"/>
          </a:lnRef>
          <a:fillRef idx="1">
            <a:schemeClr val="lt1"/>
          </a:fillRef>
          <a:effectRef idx="0">
            <a:schemeClr val="dk1"/>
          </a:effectRef>
          <a:fontRef idx="minor">
            <a:schemeClr val="dk1"/>
          </a:fontRef>
        </p:style>
      </p:cxnSp>
      <p:sp>
        <p:nvSpPr>
          <p:cNvPr id="132" name="楕円 131">
            <a:extLst>
              <a:ext uri="{FF2B5EF4-FFF2-40B4-BE49-F238E27FC236}">
                <a16:creationId xmlns:a16="http://schemas.microsoft.com/office/drawing/2014/main" id="{40D8F12C-2C5C-4C6A-B8B3-6B9B9C100363}"/>
              </a:ext>
            </a:extLst>
          </p:cNvPr>
          <p:cNvSpPr/>
          <p:nvPr/>
        </p:nvSpPr>
        <p:spPr>
          <a:xfrm>
            <a:off x="6899040" y="2161566"/>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3EB4035E-045B-4100-B840-5D7130556491}"/>
              </a:ext>
            </a:extLst>
          </p:cNvPr>
          <p:cNvSpPr/>
          <p:nvPr/>
        </p:nvSpPr>
        <p:spPr>
          <a:xfrm>
            <a:off x="6899039" y="2881091"/>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4" name="楕円 133">
            <a:extLst>
              <a:ext uri="{FF2B5EF4-FFF2-40B4-BE49-F238E27FC236}">
                <a16:creationId xmlns:a16="http://schemas.microsoft.com/office/drawing/2014/main" id="{E211A8BF-2FF3-4CF9-A5E6-86484872D46B}"/>
              </a:ext>
            </a:extLst>
          </p:cNvPr>
          <p:cNvSpPr/>
          <p:nvPr/>
        </p:nvSpPr>
        <p:spPr>
          <a:xfrm>
            <a:off x="6899039" y="3603907"/>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5" name="楕円 134">
            <a:extLst>
              <a:ext uri="{FF2B5EF4-FFF2-40B4-BE49-F238E27FC236}">
                <a16:creationId xmlns:a16="http://schemas.microsoft.com/office/drawing/2014/main" id="{DA689C96-9947-468F-9309-FC12621C973F}"/>
              </a:ext>
            </a:extLst>
          </p:cNvPr>
          <p:cNvSpPr/>
          <p:nvPr/>
        </p:nvSpPr>
        <p:spPr>
          <a:xfrm>
            <a:off x="6899039" y="4326723"/>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6" name="楕円 135">
            <a:extLst>
              <a:ext uri="{FF2B5EF4-FFF2-40B4-BE49-F238E27FC236}">
                <a16:creationId xmlns:a16="http://schemas.microsoft.com/office/drawing/2014/main" id="{4F74B30A-DBF7-4F11-B1DA-75C5D64CC012}"/>
              </a:ext>
            </a:extLst>
          </p:cNvPr>
          <p:cNvSpPr/>
          <p:nvPr/>
        </p:nvSpPr>
        <p:spPr>
          <a:xfrm>
            <a:off x="6899038" y="5049539"/>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7" name="楕円 136">
            <a:extLst>
              <a:ext uri="{FF2B5EF4-FFF2-40B4-BE49-F238E27FC236}">
                <a16:creationId xmlns:a16="http://schemas.microsoft.com/office/drawing/2014/main" id="{6C9920D2-A693-4022-8E37-4BF8EC73F69C}"/>
              </a:ext>
            </a:extLst>
          </p:cNvPr>
          <p:cNvSpPr/>
          <p:nvPr/>
        </p:nvSpPr>
        <p:spPr>
          <a:xfrm>
            <a:off x="6899038" y="5769064"/>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51" name="直線コネクタ 150">
            <a:extLst>
              <a:ext uri="{FF2B5EF4-FFF2-40B4-BE49-F238E27FC236}">
                <a16:creationId xmlns:a16="http://schemas.microsoft.com/office/drawing/2014/main" id="{7EA45375-C43F-4E7D-9D55-33CBC4484212}"/>
              </a:ext>
            </a:extLst>
          </p:cNvPr>
          <p:cNvCxnSpPr>
            <a:cxnSpLocks/>
            <a:stCxn id="7" idx="6"/>
            <a:endCxn id="132" idx="2"/>
          </p:cNvCxnSpPr>
          <p:nvPr/>
        </p:nvCxnSpPr>
        <p:spPr>
          <a:xfrm>
            <a:off x="5297256" y="2433709"/>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55" name="直線コネクタ 154">
            <a:extLst>
              <a:ext uri="{FF2B5EF4-FFF2-40B4-BE49-F238E27FC236}">
                <a16:creationId xmlns:a16="http://schemas.microsoft.com/office/drawing/2014/main" id="{D99146B7-03A2-4FA3-A871-D8E0BD4C1C26}"/>
              </a:ext>
            </a:extLst>
          </p:cNvPr>
          <p:cNvCxnSpPr>
            <a:cxnSpLocks/>
            <a:stCxn id="8" idx="6"/>
            <a:endCxn id="133" idx="2"/>
          </p:cNvCxnSpPr>
          <p:nvPr/>
        </p:nvCxnSpPr>
        <p:spPr>
          <a:xfrm>
            <a:off x="5297255" y="3153234"/>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58" name="直線コネクタ 157">
            <a:extLst>
              <a:ext uri="{FF2B5EF4-FFF2-40B4-BE49-F238E27FC236}">
                <a16:creationId xmlns:a16="http://schemas.microsoft.com/office/drawing/2014/main" id="{BC7D8F7C-4A39-43A1-8AF5-EC823BE42267}"/>
              </a:ext>
            </a:extLst>
          </p:cNvPr>
          <p:cNvCxnSpPr>
            <a:cxnSpLocks/>
            <a:stCxn id="12" idx="6"/>
            <a:endCxn id="134" idx="2"/>
          </p:cNvCxnSpPr>
          <p:nvPr/>
        </p:nvCxnSpPr>
        <p:spPr>
          <a:xfrm>
            <a:off x="5297255" y="3876050"/>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61" name="直線コネクタ 160">
            <a:extLst>
              <a:ext uri="{FF2B5EF4-FFF2-40B4-BE49-F238E27FC236}">
                <a16:creationId xmlns:a16="http://schemas.microsoft.com/office/drawing/2014/main" id="{836E11F5-AE0A-44A2-A0D4-0BF4F42E9578}"/>
              </a:ext>
            </a:extLst>
          </p:cNvPr>
          <p:cNvCxnSpPr>
            <a:cxnSpLocks/>
            <a:stCxn id="14" idx="6"/>
            <a:endCxn id="135" idx="2"/>
          </p:cNvCxnSpPr>
          <p:nvPr/>
        </p:nvCxnSpPr>
        <p:spPr>
          <a:xfrm>
            <a:off x="5297255" y="4598866"/>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64" name="直線コネクタ 163">
            <a:extLst>
              <a:ext uri="{FF2B5EF4-FFF2-40B4-BE49-F238E27FC236}">
                <a16:creationId xmlns:a16="http://schemas.microsoft.com/office/drawing/2014/main" id="{72B87069-4A78-436D-BD76-FE87DD04953C}"/>
              </a:ext>
            </a:extLst>
          </p:cNvPr>
          <p:cNvCxnSpPr>
            <a:cxnSpLocks/>
            <a:stCxn id="16" idx="6"/>
            <a:endCxn id="136" idx="2"/>
          </p:cNvCxnSpPr>
          <p:nvPr/>
        </p:nvCxnSpPr>
        <p:spPr>
          <a:xfrm>
            <a:off x="5297254" y="5321682"/>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67" name="直線コネクタ 166">
            <a:extLst>
              <a:ext uri="{FF2B5EF4-FFF2-40B4-BE49-F238E27FC236}">
                <a16:creationId xmlns:a16="http://schemas.microsoft.com/office/drawing/2014/main" id="{172A6B3B-024C-4E9F-935A-EEA851C8166A}"/>
              </a:ext>
            </a:extLst>
          </p:cNvPr>
          <p:cNvCxnSpPr>
            <a:cxnSpLocks/>
            <a:stCxn id="18" idx="6"/>
            <a:endCxn id="137" idx="2"/>
          </p:cNvCxnSpPr>
          <p:nvPr/>
        </p:nvCxnSpPr>
        <p:spPr>
          <a:xfrm>
            <a:off x="5297254" y="6041207"/>
            <a:ext cx="160178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72" name="直線コネクタ 171">
            <a:extLst>
              <a:ext uri="{FF2B5EF4-FFF2-40B4-BE49-F238E27FC236}">
                <a16:creationId xmlns:a16="http://schemas.microsoft.com/office/drawing/2014/main" id="{B9370FD1-DC61-4325-AFD0-6800BD0F7322}"/>
              </a:ext>
            </a:extLst>
          </p:cNvPr>
          <p:cNvCxnSpPr>
            <a:cxnSpLocks/>
            <a:stCxn id="7" idx="6"/>
            <a:endCxn id="133" idx="2"/>
          </p:cNvCxnSpPr>
          <p:nvPr/>
        </p:nvCxnSpPr>
        <p:spPr>
          <a:xfrm>
            <a:off x="5297256" y="2433709"/>
            <a:ext cx="1601783"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175" name="直線コネクタ 174">
            <a:extLst>
              <a:ext uri="{FF2B5EF4-FFF2-40B4-BE49-F238E27FC236}">
                <a16:creationId xmlns:a16="http://schemas.microsoft.com/office/drawing/2014/main" id="{AF922F82-E4CE-49D7-9B9C-BD24777C5F29}"/>
              </a:ext>
            </a:extLst>
          </p:cNvPr>
          <p:cNvCxnSpPr>
            <a:cxnSpLocks/>
            <a:stCxn id="7" idx="6"/>
            <a:endCxn id="134" idx="2"/>
          </p:cNvCxnSpPr>
          <p:nvPr/>
        </p:nvCxnSpPr>
        <p:spPr>
          <a:xfrm>
            <a:off x="5297256" y="2433709"/>
            <a:ext cx="1601783"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182" name="直線コネクタ 181">
            <a:extLst>
              <a:ext uri="{FF2B5EF4-FFF2-40B4-BE49-F238E27FC236}">
                <a16:creationId xmlns:a16="http://schemas.microsoft.com/office/drawing/2014/main" id="{145AB2F2-A627-40F9-ADB6-BF042F32A294}"/>
              </a:ext>
            </a:extLst>
          </p:cNvPr>
          <p:cNvCxnSpPr>
            <a:cxnSpLocks/>
            <a:stCxn id="7" idx="6"/>
            <a:endCxn id="135" idx="2"/>
          </p:cNvCxnSpPr>
          <p:nvPr/>
        </p:nvCxnSpPr>
        <p:spPr>
          <a:xfrm>
            <a:off x="5297256" y="2433709"/>
            <a:ext cx="1601783"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185" name="直線コネクタ 184">
            <a:extLst>
              <a:ext uri="{FF2B5EF4-FFF2-40B4-BE49-F238E27FC236}">
                <a16:creationId xmlns:a16="http://schemas.microsoft.com/office/drawing/2014/main" id="{7A39C98B-A13E-40DA-9200-281CCC9D31D8}"/>
              </a:ext>
            </a:extLst>
          </p:cNvPr>
          <p:cNvCxnSpPr>
            <a:cxnSpLocks/>
            <a:stCxn id="7" idx="6"/>
            <a:endCxn id="136" idx="2"/>
          </p:cNvCxnSpPr>
          <p:nvPr/>
        </p:nvCxnSpPr>
        <p:spPr>
          <a:xfrm>
            <a:off x="5297256" y="2433709"/>
            <a:ext cx="1601782"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188" name="直線コネクタ 187">
            <a:extLst>
              <a:ext uri="{FF2B5EF4-FFF2-40B4-BE49-F238E27FC236}">
                <a16:creationId xmlns:a16="http://schemas.microsoft.com/office/drawing/2014/main" id="{FAC533C4-BEC4-4343-A830-F28E51783330}"/>
              </a:ext>
            </a:extLst>
          </p:cNvPr>
          <p:cNvCxnSpPr>
            <a:cxnSpLocks/>
            <a:stCxn id="7" idx="6"/>
            <a:endCxn id="137" idx="2"/>
          </p:cNvCxnSpPr>
          <p:nvPr/>
        </p:nvCxnSpPr>
        <p:spPr>
          <a:xfrm>
            <a:off x="5297256" y="2433709"/>
            <a:ext cx="1601782" cy="3607498"/>
          </a:xfrm>
          <a:prstGeom prst="line">
            <a:avLst/>
          </a:prstGeom>
          <a:ln w="19050"/>
        </p:spPr>
        <p:style>
          <a:lnRef idx="2">
            <a:schemeClr val="dk1"/>
          </a:lnRef>
          <a:fillRef idx="1">
            <a:schemeClr val="lt1"/>
          </a:fillRef>
          <a:effectRef idx="0">
            <a:schemeClr val="dk1"/>
          </a:effectRef>
          <a:fontRef idx="minor">
            <a:schemeClr val="dk1"/>
          </a:fontRef>
        </p:style>
      </p:cxnSp>
      <p:cxnSp>
        <p:nvCxnSpPr>
          <p:cNvPr id="195" name="直線コネクタ 194">
            <a:extLst>
              <a:ext uri="{FF2B5EF4-FFF2-40B4-BE49-F238E27FC236}">
                <a16:creationId xmlns:a16="http://schemas.microsoft.com/office/drawing/2014/main" id="{53D4419F-8BFE-48D4-A61F-BFC0E991BB13}"/>
              </a:ext>
            </a:extLst>
          </p:cNvPr>
          <p:cNvCxnSpPr>
            <a:cxnSpLocks/>
            <a:stCxn id="8" idx="6"/>
            <a:endCxn id="132" idx="2"/>
          </p:cNvCxnSpPr>
          <p:nvPr/>
        </p:nvCxnSpPr>
        <p:spPr>
          <a:xfrm flipV="1">
            <a:off x="5297255" y="2433709"/>
            <a:ext cx="1601785"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00" name="直線コネクタ 199">
            <a:extLst>
              <a:ext uri="{FF2B5EF4-FFF2-40B4-BE49-F238E27FC236}">
                <a16:creationId xmlns:a16="http://schemas.microsoft.com/office/drawing/2014/main" id="{BEC257C9-5C1B-42ED-BBE6-C0B4E1BC1018}"/>
              </a:ext>
            </a:extLst>
          </p:cNvPr>
          <p:cNvCxnSpPr>
            <a:cxnSpLocks/>
            <a:stCxn id="8" idx="6"/>
            <a:endCxn id="134" idx="2"/>
          </p:cNvCxnSpPr>
          <p:nvPr/>
        </p:nvCxnSpPr>
        <p:spPr>
          <a:xfrm>
            <a:off x="5297255" y="3153234"/>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03" name="直線コネクタ 202">
            <a:extLst>
              <a:ext uri="{FF2B5EF4-FFF2-40B4-BE49-F238E27FC236}">
                <a16:creationId xmlns:a16="http://schemas.microsoft.com/office/drawing/2014/main" id="{AD12BCCC-6605-4D85-AA6E-53882B70A061}"/>
              </a:ext>
            </a:extLst>
          </p:cNvPr>
          <p:cNvCxnSpPr>
            <a:cxnSpLocks/>
            <a:stCxn id="8" idx="6"/>
            <a:endCxn id="135" idx="2"/>
          </p:cNvCxnSpPr>
          <p:nvPr/>
        </p:nvCxnSpPr>
        <p:spPr>
          <a:xfrm>
            <a:off x="5297255" y="3153234"/>
            <a:ext cx="1601784"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06" name="直線コネクタ 205">
            <a:extLst>
              <a:ext uri="{FF2B5EF4-FFF2-40B4-BE49-F238E27FC236}">
                <a16:creationId xmlns:a16="http://schemas.microsoft.com/office/drawing/2014/main" id="{EE2CDC99-D5EA-4CCF-9120-4ADA14E81525}"/>
              </a:ext>
            </a:extLst>
          </p:cNvPr>
          <p:cNvCxnSpPr>
            <a:cxnSpLocks/>
            <a:stCxn id="8" idx="6"/>
            <a:endCxn id="136" idx="2"/>
          </p:cNvCxnSpPr>
          <p:nvPr/>
        </p:nvCxnSpPr>
        <p:spPr>
          <a:xfrm>
            <a:off x="5297255" y="3153234"/>
            <a:ext cx="1601783" cy="2168448"/>
          </a:xfrm>
          <a:prstGeom prst="line">
            <a:avLst/>
          </a:prstGeom>
          <a:ln w="19050"/>
        </p:spPr>
        <p:style>
          <a:lnRef idx="2">
            <a:schemeClr val="dk1"/>
          </a:lnRef>
          <a:fillRef idx="1">
            <a:schemeClr val="lt1"/>
          </a:fillRef>
          <a:effectRef idx="0">
            <a:schemeClr val="dk1"/>
          </a:effectRef>
          <a:fontRef idx="minor">
            <a:schemeClr val="dk1"/>
          </a:fontRef>
        </p:style>
      </p:cxnSp>
      <p:cxnSp>
        <p:nvCxnSpPr>
          <p:cNvPr id="210" name="直線コネクタ 209">
            <a:extLst>
              <a:ext uri="{FF2B5EF4-FFF2-40B4-BE49-F238E27FC236}">
                <a16:creationId xmlns:a16="http://schemas.microsoft.com/office/drawing/2014/main" id="{B09B11F4-77FA-44A8-9D46-2CFDA754EC80}"/>
              </a:ext>
            </a:extLst>
          </p:cNvPr>
          <p:cNvCxnSpPr>
            <a:cxnSpLocks/>
            <a:stCxn id="8" idx="6"/>
            <a:endCxn id="137" idx="2"/>
          </p:cNvCxnSpPr>
          <p:nvPr/>
        </p:nvCxnSpPr>
        <p:spPr>
          <a:xfrm>
            <a:off x="5297255" y="3153234"/>
            <a:ext cx="1601783"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215" name="直線コネクタ 214">
            <a:extLst>
              <a:ext uri="{FF2B5EF4-FFF2-40B4-BE49-F238E27FC236}">
                <a16:creationId xmlns:a16="http://schemas.microsoft.com/office/drawing/2014/main" id="{84CB3466-496D-49C3-8F72-3D3FA9632CC2}"/>
              </a:ext>
            </a:extLst>
          </p:cNvPr>
          <p:cNvCxnSpPr>
            <a:cxnSpLocks/>
            <a:stCxn id="12" idx="6"/>
            <a:endCxn id="133" idx="2"/>
          </p:cNvCxnSpPr>
          <p:nvPr/>
        </p:nvCxnSpPr>
        <p:spPr>
          <a:xfrm flipV="1">
            <a:off x="5297255" y="3153234"/>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18" name="直線コネクタ 217">
            <a:extLst>
              <a:ext uri="{FF2B5EF4-FFF2-40B4-BE49-F238E27FC236}">
                <a16:creationId xmlns:a16="http://schemas.microsoft.com/office/drawing/2014/main" id="{5F7AA96E-8040-4BA6-9A5C-1C9527CF7673}"/>
              </a:ext>
            </a:extLst>
          </p:cNvPr>
          <p:cNvCxnSpPr>
            <a:cxnSpLocks/>
            <a:stCxn id="14" idx="6"/>
            <a:endCxn id="134" idx="2"/>
          </p:cNvCxnSpPr>
          <p:nvPr/>
        </p:nvCxnSpPr>
        <p:spPr>
          <a:xfrm flipV="1">
            <a:off x="5297255" y="3876050"/>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21" name="直線コネクタ 220">
            <a:extLst>
              <a:ext uri="{FF2B5EF4-FFF2-40B4-BE49-F238E27FC236}">
                <a16:creationId xmlns:a16="http://schemas.microsoft.com/office/drawing/2014/main" id="{10DE2B9D-E205-4A93-A424-6853B3B7B349}"/>
              </a:ext>
            </a:extLst>
          </p:cNvPr>
          <p:cNvCxnSpPr>
            <a:cxnSpLocks/>
            <a:stCxn id="12" idx="6"/>
            <a:endCxn id="135" idx="2"/>
          </p:cNvCxnSpPr>
          <p:nvPr/>
        </p:nvCxnSpPr>
        <p:spPr>
          <a:xfrm>
            <a:off x="5297255" y="3876050"/>
            <a:ext cx="1601784"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24" name="直線コネクタ 223">
            <a:extLst>
              <a:ext uri="{FF2B5EF4-FFF2-40B4-BE49-F238E27FC236}">
                <a16:creationId xmlns:a16="http://schemas.microsoft.com/office/drawing/2014/main" id="{FC5A3F1F-FBDE-4508-AFAA-72C36A2EC2E8}"/>
              </a:ext>
            </a:extLst>
          </p:cNvPr>
          <p:cNvCxnSpPr>
            <a:cxnSpLocks/>
            <a:stCxn id="12" idx="6"/>
            <a:endCxn id="136" idx="2"/>
          </p:cNvCxnSpPr>
          <p:nvPr/>
        </p:nvCxnSpPr>
        <p:spPr>
          <a:xfrm>
            <a:off x="5297255" y="3876050"/>
            <a:ext cx="1601783"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27" name="直線コネクタ 226">
            <a:extLst>
              <a:ext uri="{FF2B5EF4-FFF2-40B4-BE49-F238E27FC236}">
                <a16:creationId xmlns:a16="http://schemas.microsoft.com/office/drawing/2014/main" id="{6A008EFD-783C-460E-8CE9-6FAA35FFAFAC}"/>
              </a:ext>
            </a:extLst>
          </p:cNvPr>
          <p:cNvCxnSpPr>
            <a:cxnSpLocks/>
            <a:stCxn id="12" idx="6"/>
            <a:endCxn id="137" idx="2"/>
          </p:cNvCxnSpPr>
          <p:nvPr/>
        </p:nvCxnSpPr>
        <p:spPr>
          <a:xfrm>
            <a:off x="5297255" y="3876050"/>
            <a:ext cx="1601783"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232" name="直線コネクタ 231">
            <a:extLst>
              <a:ext uri="{FF2B5EF4-FFF2-40B4-BE49-F238E27FC236}">
                <a16:creationId xmlns:a16="http://schemas.microsoft.com/office/drawing/2014/main" id="{CA808F77-8309-4B72-B3BF-CEF35A505A80}"/>
              </a:ext>
            </a:extLst>
          </p:cNvPr>
          <p:cNvCxnSpPr>
            <a:cxnSpLocks/>
            <a:stCxn id="14" idx="6"/>
            <a:endCxn id="136" idx="2"/>
          </p:cNvCxnSpPr>
          <p:nvPr/>
        </p:nvCxnSpPr>
        <p:spPr>
          <a:xfrm>
            <a:off x="5297255" y="4598866"/>
            <a:ext cx="1601783"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35" name="直線コネクタ 234">
            <a:extLst>
              <a:ext uri="{FF2B5EF4-FFF2-40B4-BE49-F238E27FC236}">
                <a16:creationId xmlns:a16="http://schemas.microsoft.com/office/drawing/2014/main" id="{F48C4E9F-0887-413F-AB34-645562452795}"/>
              </a:ext>
            </a:extLst>
          </p:cNvPr>
          <p:cNvCxnSpPr>
            <a:cxnSpLocks/>
            <a:stCxn id="12" idx="6"/>
            <a:endCxn id="136" idx="2"/>
          </p:cNvCxnSpPr>
          <p:nvPr/>
        </p:nvCxnSpPr>
        <p:spPr>
          <a:xfrm>
            <a:off x="5297255" y="3876050"/>
            <a:ext cx="1601783"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38" name="直線コネクタ 237">
            <a:extLst>
              <a:ext uri="{FF2B5EF4-FFF2-40B4-BE49-F238E27FC236}">
                <a16:creationId xmlns:a16="http://schemas.microsoft.com/office/drawing/2014/main" id="{35D313BE-8DFF-401B-9B84-CB22471F1D3E}"/>
              </a:ext>
            </a:extLst>
          </p:cNvPr>
          <p:cNvCxnSpPr>
            <a:cxnSpLocks/>
            <a:stCxn id="18" idx="6"/>
            <a:endCxn id="136" idx="2"/>
          </p:cNvCxnSpPr>
          <p:nvPr/>
        </p:nvCxnSpPr>
        <p:spPr>
          <a:xfrm flipV="1">
            <a:off x="5297254" y="5321682"/>
            <a:ext cx="1601784"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41" name="直線コネクタ 240">
            <a:extLst>
              <a:ext uri="{FF2B5EF4-FFF2-40B4-BE49-F238E27FC236}">
                <a16:creationId xmlns:a16="http://schemas.microsoft.com/office/drawing/2014/main" id="{E75F94C0-3ED8-483C-9B8C-77346BF477DB}"/>
              </a:ext>
            </a:extLst>
          </p:cNvPr>
          <p:cNvCxnSpPr>
            <a:cxnSpLocks/>
            <a:stCxn id="16" idx="6"/>
            <a:endCxn id="137" idx="2"/>
          </p:cNvCxnSpPr>
          <p:nvPr/>
        </p:nvCxnSpPr>
        <p:spPr>
          <a:xfrm>
            <a:off x="5297254" y="5321682"/>
            <a:ext cx="1601784" cy="719525"/>
          </a:xfrm>
          <a:prstGeom prst="line">
            <a:avLst/>
          </a:prstGeom>
          <a:ln w="19050"/>
        </p:spPr>
        <p:style>
          <a:lnRef idx="2">
            <a:schemeClr val="dk1"/>
          </a:lnRef>
          <a:fillRef idx="1">
            <a:schemeClr val="lt1"/>
          </a:fillRef>
          <a:effectRef idx="0">
            <a:schemeClr val="dk1"/>
          </a:effectRef>
          <a:fontRef idx="minor">
            <a:schemeClr val="dk1"/>
          </a:fontRef>
        </p:style>
      </p:cxnSp>
      <p:cxnSp>
        <p:nvCxnSpPr>
          <p:cNvPr id="250" name="直線コネクタ 249">
            <a:extLst>
              <a:ext uri="{FF2B5EF4-FFF2-40B4-BE49-F238E27FC236}">
                <a16:creationId xmlns:a16="http://schemas.microsoft.com/office/drawing/2014/main" id="{A0717C23-B73F-45A3-BA93-91D692CC686A}"/>
              </a:ext>
            </a:extLst>
          </p:cNvPr>
          <p:cNvCxnSpPr>
            <a:cxnSpLocks/>
            <a:stCxn id="16" idx="6"/>
            <a:endCxn id="135" idx="2"/>
          </p:cNvCxnSpPr>
          <p:nvPr/>
        </p:nvCxnSpPr>
        <p:spPr>
          <a:xfrm flipV="1">
            <a:off x="5297254" y="4598866"/>
            <a:ext cx="1601785" cy="722816"/>
          </a:xfrm>
          <a:prstGeom prst="line">
            <a:avLst/>
          </a:prstGeom>
          <a:ln w="19050"/>
        </p:spPr>
        <p:style>
          <a:lnRef idx="2">
            <a:schemeClr val="dk1"/>
          </a:lnRef>
          <a:fillRef idx="1">
            <a:schemeClr val="lt1"/>
          </a:fillRef>
          <a:effectRef idx="0">
            <a:schemeClr val="dk1"/>
          </a:effectRef>
          <a:fontRef idx="minor">
            <a:schemeClr val="dk1"/>
          </a:fontRef>
        </p:style>
      </p:cxnSp>
      <p:cxnSp>
        <p:nvCxnSpPr>
          <p:cNvPr id="253" name="直線コネクタ 252">
            <a:extLst>
              <a:ext uri="{FF2B5EF4-FFF2-40B4-BE49-F238E27FC236}">
                <a16:creationId xmlns:a16="http://schemas.microsoft.com/office/drawing/2014/main" id="{FBDCCB23-9F53-4DEA-BFF6-07B35F1263B4}"/>
              </a:ext>
            </a:extLst>
          </p:cNvPr>
          <p:cNvCxnSpPr>
            <a:cxnSpLocks/>
            <a:stCxn id="16" idx="6"/>
            <a:endCxn id="134" idx="2"/>
          </p:cNvCxnSpPr>
          <p:nvPr/>
        </p:nvCxnSpPr>
        <p:spPr>
          <a:xfrm flipV="1">
            <a:off x="5297254" y="3876050"/>
            <a:ext cx="1601785"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62" name="直線コネクタ 261">
            <a:extLst>
              <a:ext uri="{FF2B5EF4-FFF2-40B4-BE49-F238E27FC236}">
                <a16:creationId xmlns:a16="http://schemas.microsoft.com/office/drawing/2014/main" id="{AACD09B2-F1EB-4FC9-8A9D-C4BAE197E52A}"/>
              </a:ext>
            </a:extLst>
          </p:cNvPr>
          <p:cNvCxnSpPr>
            <a:cxnSpLocks/>
            <a:stCxn id="16" idx="6"/>
            <a:endCxn id="133" idx="2"/>
          </p:cNvCxnSpPr>
          <p:nvPr/>
        </p:nvCxnSpPr>
        <p:spPr>
          <a:xfrm flipV="1">
            <a:off x="5297254" y="3153234"/>
            <a:ext cx="1601785" cy="2168448"/>
          </a:xfrm>
          <a:prstGeom prst="line">
            <a:avLst/>
          </a:prstGeom>
          <a:ln w="19050"/>
        </p:spPr>
        <p:style>
          <a:lnRef idx="2">
            <a:schemeClr val="dk1"/>
          </a:lnRef>
          <a:fillRef idx="1">
            <a:schemeClr val="lt1"/>
          </a:fillRef>
          <a:effectRef idx="0">
            <a:schemeClr val="dk1"/>
          </a:effectRef>
          <a:fontRef idx="minor">
            <a:schemeClr val="dk1"/>
          </a:fontRef>
        </p:style>
      </p:cxnSp>
      <p:cxnSp>
        <p:nvCxnSpPr>
          <p:cNvPr id="265" name="直線コネクタ 264">
            <a:extLst>
              <a:ext uri="{FF2B5EF4-FFF2-40B4-BE49-F238E27FC236}">
                <a16:creationId xmlns:a16="http://schemas.microsoft.com/office/drawing/2014/main" id="{321BCC3F-2B4D-4C74-85FB-9AF963AE2AA0}"/>
              </a:ext>
            </a:extLst>
          </p:cNvPr>
          <p:cNvCxnSpPr>
            <a:cxnSpLocks/>
            <a:stCxn id="16" idx="6"/>
            <a:endCxn id="132" idx="2"/>
          </p:cNvCxnSpPr>
          <p:nvPr/>
        </p:nvCxnSpPr>
        <p:spPr>
          <a:xfrm flipV="1">
            <a:off x="5297254" y="2433709"/>
            <a:ext cx="1601786"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268" name="直線コネクタ 267">
            <a:extLst>
              <a:ext uri="{FF2B5EF4-FFF2-40B4-BE49-F238E27FC236}">
                <a16:creationId xmlns:a16="http://schemas.microsoft.com/office/drawing/2014/main" id="{1B3C07B8-4667-46F4-8832-09DFA54FB6D9}"/>
              </a:ext>
            </a:extLst>
          </p:cNvPr>
          <p:cNvCxnSpPr>
            <a:cxnSpLocks/>
            <a:stCxn id="12" idx="6"/>
            <a:endCxn id="132" idx="2"/>
          </p:cNvCxnSpPr>
          <p:nvPr/>
        </p:nvCxnSpPr>
        <p:spPr>
          <a:xfrm flipV="1">
            <a:off x="5297255" y="2433709"/>
            <a:ext cx="1601785"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271" name="直線コネクタ 270">
            <a:extLst>
              <a:ext uri="{FF2B5EF4-FFF2-40B4-BE49-F238E27FC236}">
                <a16:creationId xmlns:a16="http://schemas.microsoft.com/office/drawing/2014/main" id="{66562E13-2233-43C3-89B6-7E4DEDA8340F}"/>
              </a:ext>
            </a:extLst>
          </p:cNvPr>
          <p:cNvCxnSpPr>
            <a:cxnSpLocks/>
            <a:stCxn id="14" idx="6"/>
            <a:endCxn id="133" idx="2"/>
          </p:cNvCxnSpPr>
          <p:nvPr/>
        </p:nvCxnSpPr>
        <p:spPr>
          <a:xfrm flipV="1">
            <a:off x="5297255" y="3153234"/>
            <a:ext cx="1601784" cy="1445632"/>
          </a:xfrm>
          <a:prstGeom prst="line">
            <a:avLst/>
          </a:prstGeom>
          <a:ln w="19050"/>
        </p:spPr>
        <p:style>
          <a:lnRef idx="2">
            <a:schemeClr val="dk1"/>
          </a:lnRef>
          <a:fillRef idx="1">
            <a:schemeClr val="lt1"/>
          </a:fillRef>
          <a:effectRef idx="0">
            <a:schemeClr val="dk1"/>
          </a:effectRef>
          <a:fontRef idx="minor">
            <a:schemeClr val="dk1"/>
          </a:fontRef>
        </p:style>
      </p:cxnSp>
      <p:cxnSp>
        <p:nvCxnSpPr>
          <p:cNvPr id="274" name="直線コネクタ 273">
            <a:extLst>
              <a:ext uri="{FF2B5EF4-FFF2-40B4-BE49-F238E27FC236}">
                <a16:creationId xmlns:a16="http://schemas.microsoft.com/office/drawing/2014/main" id="{3CA3CF1A-E37A-4EA2-BF0A-F6000706C49E}"/>
              </a:ext>
            </a:extLst>
          </p:cNvPr>
          <p:cNvCxnSpPr>
            <a:cxnSpLocks/>
            <a:stCxn id="14" idx="6"/>
            <a:endCxn id="137" idx="2"/>
          </p:cNvCxnSpPr>
          <p:nvPr/>
        </p:nvCxnSpPr>
        <p:spPr>
          <a:xfrm>
            <a:off x="5297255" y="4598866"/>
            <a:ext cx="1601783"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277" name="直線コネクタ 276">
            <a:extLst>
              <a:ext uri="{FF2B5EF4-FFF2-40B4-BE49-F238E27FC236}">
                <a16:creationId xmlns:a16="http://schemas.microsoft.com/office/drawing/2014/main" id="{3977EDD1-CF3C-415B-9019-EE487D4F3544}"/>
              </a:ext>
            </a:extLst>
          </p:cNvPr>
          <p:cNvCxnSpPr>
            <a:cxnSpLocks/>
            <a:stCxn id="14" idx="6"/>
            <a:endCxn id="132" idx="2"/>
          </p:cNvCxnSpPr>
          <p:nvPr/>
        </p:nvCxnSpPr>
        <p:spPr>
          <a:xfrm flipV="1">
            <a:off x="5297255" y="2433709"/>
            <a:ext cx="1601785"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280" name="直線コネクタ 279">
            <a:extLst>
              <a:ext uri="{FF2B5EF4-FFF2-40B4-BE49-F238E27FC236}">
                <a16:creationId xmlns:a16="http://schemas.microsoft.com/office/drawing/2014/main" id="{BCC843F8-E92C-44F9-9672-6672149EAD26}"/>
              </a:ext>
            </a:extLst>
          </p:cNvPr>
          <p:cNvCxnSpPr>
            <a:cxnSpLocks/>
            <a:stCxn id="18" idx="6"/>
            <a:endCxn id="135" idx="2"/>
          </p:cNvCxnSpPr>
          <p:nvPr/>
        </p:nvCxnSpPr>
        <p:spPr>
          <a:xfrm flipV="1">
            <a:off x="5297254" y="4598866"/>
            <a:ext cx="1601785" cy="1442341"/>
          </a:xfrm>
          <a:prstGeom prst="line">
            <a:avLst/>
          </a:prstGeom>
          <a:ln w="19050"/>
        </p:spPr>
        <p:style>
          <a:lnRef idx="2">
            <a:schemeClr val="dk1"/>
          </a:lnRef>
          <a:fillRef idx="1">
            <a:schemeClr val="lt1"/>
          </a:fillRef>
          <a:effectRef idx="0">
            <a:schemeClr val="dk1"/>
          </a:effectRef>
          <a:fontRef idx="minor">
            <a:schemeClr val="dk1"/>
          </a:fontRef>
        </p:style>
      </p:cxnSp>
      <p:cxnSp>
        <p:nvCxnSpPr>
          <p:cNvPr id="283" name="直線コネクタ 282">
            <a:extLst>
              <a:ext uri="{FF2B5EF4-FFF2-40B4-BE49-F238E27FC236}">
                <a16:creationId xmlns:a16="http://schemas.microsoft.com/office/drawing/2014/main" id="{D8586CF4-D6CD-4E9F-9EBE-F4D67B865251}"/>
              </a:ext>
            </a:extLst>
          </p:cNvPr>
          <p:cNvCxnSpPr>
            <a:cxnSpLocks/>
            <a:stCxn id="18" idx="6"/>
            <a:endCxn id="134" idx="2"/>
          </p:cNvCxnSpPr>
          <p:nvPr/>
        </p:nvCxnSpPr>
        <p:spPr>
          <a:xfrm flipV="1">
            <a:off x="5297254" y="3876050"/>
            <a:ext cx="1601785" cy="2165157"/>
          </a:xfrm>
          <a:prstGeom prst="line">
            <a:avLst/>
          </a:prstGeom>
          <a:ln w="19050"/>
        </p:spPr>
        <p:style>
          <a:lnRef idx="2">
            <a:schemeClr val="dk1"/>
          </a:lnRef>
          <a:fillRef idx="1">
            <a:schemeClr val="lt1"/>
          </a:fillRef>
          <a:effectRef idx="0">
            <a:schemeClr val="dk1"/>
          </a:effectRef>
          <a:fontRef idx="minor">
            <a:schemeClr val="dk1"/>
          </a:fontRef>
        </p:style>
      </p:cxnSp>
      <p:cxnSp>
        <p:nvCxnSpPr>
          <p:cNvPr id="286" name="直線コネクタ 285">
            <a:extLst>
              <a:ext uri="{FF2B5EF4-FFF2-40B4-BE49-F238E27FC236}">
                <a16:creationId xmlns:a16="http://schemas.microsoft.com/office/drawing/2014/main" id="{B9F57AE1-B83C-423B-B759-ABCE5C80B91B}"/>
              </a:ext>
            </a:extLst>
          </p:cNvPr>
          <p:cNvCxnSpPr>
            <a:cxnSpLocks/>
            <a:stCxn id="18" idx="6"/>
            <a:endCxn id="133" idx="2"/>
          </p:cNvCxnSpPr>
          <p:nvPr/>
        </p:nvCxnSpPr>
        <p:spPr>
          <a:xfrm flipV="1">
            <a:off x="5297254" y="3153234"/>
            <a:ext cx="1601785" cy="2887973"/>
          </a:xfrm>
          <a:prstGeom prst="line">
            <a:avLst/>
          </a:prstGeom>
          <a:ln w="19050"/>
        </p:spPr>
        <p:style>
          <a:lnRef idx="2">
            <a:schemeClr val="dk1"/>
          </a:lnRef>
          <a:fillRef idx="1">
            <a:schemeClr val="lt1"/>
          </a:fillRef>
          <a:effectRef idx="0">
            <a:schemeClr val="dk1"/>
          </a:effectRef>
          <a:fontRef idx="minor">
            <a:schemeClr val="dk1"/>
          </a:fontRef>
        </p:style>
      </p:cxnSp>
      <p:cxnSp>
        <p:nvCxnSpPr>
          <p:cNvPr id="289" name="直線コネクタ 288">
            <a:extLst>
              <a:ext uri="{FF2B5EF4-FFF2-40B4-BE49-F238E27FC236}">
                <a16:creationId xmlns:a16="http://schemas.microsoft.com/office/drawing/2014/main" id="{6AD830D4-DC90-4774-BEEA-77C18A83D0CC}"/>
              </a:ext>
            </a:extLst>
          </p:cNvPr>
          <p:cNvCxnSpPr>
            <a:cxnSpLocks/>
            <a:stCxn id="18" idx="6"/>
            <a:endCxn id="132" idx="2"/>
          </p:cNvCxnSpPr>
          <p:nvPr/>
        </p:nvCxnSpPr>
        <p:spPr>
          <a:xfrm flipV="1">
            <a:off x="5297254" y="2433709"/>
            <a:ext cx="1601786" cy="3607498"/>
          </a:xfrm>
          <a:prstGeom prst="line">
            <a:avLst/>
          </a:prstGeom>
          <a:ln w="19050"/>
        </p:spPr>
        <p:style>
          <a:lnRef idx="2">
            <a:schemeClr val="dk1"/>
          </a:lnRef>
          <a:fillRef idx="1">
            <a:schemeClr val="lt1"/>
          </a:fillRef>
          <a:effectRef idx="0">
            <a:schemeClr val="dk1"/>
          </a:effectRef>
          <a:fontRef idx="minor">
            <a:schemeClr val="dk1"/>
          </a:fontRef>
        </p:style>
      </p:cxnSp>
      <p:sp>
        <p:nvSpPr>
          <p:cNvPr id="298" name="楕円 297">
            <a:extLst>
              <a:ext uri="{FF2B5EF4-FFF2-40B4-BE49-F238E27FC236}">
                <a16:creationId xmlns:a16="http://schemas.microsoft.com/office/drawing/2014/main" id="{D5FF0D06-8C6F-4106-9CCE-59F251975338}"/>
              </a:ext>
            </a:extLst>
          </p:cNvPr>
          <p:cNvSpPr/>
          <p:nvPr/>
        </p:nvSpPr>
        <p:spPr>
          <a:xfrm>
            <a:off x="9108838" y="3333410"/>
            <a:ext cx="544285" cy="544285"/>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5" name="楕円 304">
            <a:extLst>
              <a:ext uri="{FF2B5EF4-FFF2-40B4-BE49-F238E27FC236}">
                <a16:creationId xmlns:a16="http://schemas.microsoft.com/office/drawing/2014/main" id="{C17050B4-E0FD-4F27-A0EB-652D39B5394C}"/>
              </a:ext>
            </a:extLst>
          </p:cNvPr>
          <p:cNvSpPr/>
          <p:nvPr/>
        </p:nvSpPr>
        <p:spPr>
          <a:xfrm>
            <a:off x="9108838" y="4735942"/>
            <a:ext cx="544285" cy="544285"/>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306" name="直線コネクタ 305">
            <a:extLst>
              <a:ext uri="{FF2B5EF4-FFF2-40B4-BE49-F238E27FC236}">
                <a16:creationId xmlns:a16="http://schemas.microsoft.com/office/drawing/2014/main" id="{1FD9ECBE-4FDB-48BF-8C05-BA82B2315B32}"/>
              </a:ext>
            </a:extLst>
          </p:cNvPr>
          <p:cNvCxnSpPr>
            <a:cxnSpLocks/>
            <a:stCxn id="132" idx="6"/>
            <a:endCxn id="298" idx="2"/>
          </p:cNvCxnSpPr>
          <p:nvPr/>
        </p:nvCxnSpPr>
        <p:spPr>
          <a:xfrm>
            <a:off x="7443325" y="2433709"/>
            <a:ext cx="1665513" cy="1171844"/>
          </a:xfrm>
          <a:prstGeom prst="line">
            <a:avLst/>
          </a:prstGeom>
          <a:ln w="19050"/>
        </p:spPr>
        <p:style>
          <a:lnRef idx="2">
            <a:schemeClr val="dk1"/>
          </a:lnRef>
          <a:fillRef idx="1">
            <a:schemeClr val="lt1"/>
          </a:fillRef>
          <a:effectRef idx="0">
            <a:schemeClr val="dk1"/>
          </a:effectRef>
          <a:fontRef idx="minor">
            <a:schemeClr val="dk1"/>
          </a:fontRef>
        </p:style>
      </p:cxnSp>
      <p:cxnSp>
        <p:nvCxnSpPr>
          <p:cNvPr id="309" name="直線コネクタ 308">
            <a:extLst>
              <a:ext uri="{FF2B5EF4-FFF2-40B4-BE49-F238E27FC236}">
                <a16:creationId xmlns:a16="http://schemas.microsoft.com/office/drawing/2014/main" id="{2C5E3476-A907-4968-AFCB-1EF97E589A8A}"/>
              </a:ext>
            </a:extLst>
          </p:cNvPr>
          <p:cNvCxnSpPr>
            <a:cxnSpLocks/>
            <a:stCxn id="132" idx="6"/>
            <a:endCxn id="305" idx="2"/>
          </p:cNvCxnSpPr>
          <p:nvPr/>
        </p:nvCxnSpPr>
        <p:spPr>
          <a:xfrm>
            <a:off x="7443325" y="2433709"/>
            <a:ext cx="1665513" cy="2574376"/>
          </a:xfrm>
          <a:prstGeom prst="line">
            <a:avLst/>
          </a:prstGeom>
          <a:ln w="19050"/>
        </p:spPr>
        <p:style>
          <a:lnRef idx="2">
            <a:schemeClr val="dk1"/>
          </a:lnRef>
          <a:fillRef idx="1">
            <a:schemeClr val="lt1"/>
          </a:fillRef>
          <a:effectRef idx="0">
            <a:schemeClr val="dk1"/>
          </a:effectRef>
          <a:fontRef idx="minor">
            <a:schemeClr val="dk1"/>
          </a:fontRef>
        </p:style>
      </p:cxnSp>
      <p:cxnSp>
        <p:nvCxnSpPr>
          <p:cNvPr id="312" name="直線コネクタ 311">
            <a:extLst>
              <a:ext uri="{FF2B5EF4-FFF2-40B4-BE49-F238E27FC236}">
                <a16:creationId xmlns:a16="http://schemas.microsoft.com/office/drawing/2014/main" id="{D1DD90EC-F276-4DA1-B036-A2A46138997A}"/>
              </a:ext>
            </a:extLst>
          </p:cNvPr>
          <p:cNvCxnSpPr>
            <a:cxnSpLocks/>
            <a:stCxn id="133" idx="6"/>
            <a:endCxn id="305" idx="2"/>
          </p:cNvCxnSpPr>
          <p:nvPr/>
        </p:nvCxnSpPr>
        <p:spPr>
          <a:xfrm>
            <a:off x="7443324" y="3153234"/>
            <a:ext cx="1665514" cy="1854851"/>
          </a:xfrm>
          <a:prstGeom prst="line">
            <a:avLst/>
          </a:prstGeom>
          <a:ln w="19050"/>
        </p:spPr>
        <p:style>
          <a:lnRef idx="2">
            <a:schemeClr val="dk1"/>
          </a:lnRef>
          <a:fillRef idx="1">
            <a:schemeClr val="lt1"/>
          </a:fillRef>
          <a:effectRef idx="0">
            <a:schemeClr val="dk1"/>
          </a:effectRef>
          <a:fontRef idx="minor">
            <a:schemeClr val="dk1"/>
          </a:fontRef>
        </p:style>
      </p:cxnSp>
      <p:cxnSp>
        <p:nvCxnSpPr>
          <p:cNvPr id="315" name="直線コネクタ 314">
            <a:extLst>
              <a:ext uri="{FF2B5EF4-FFF2-40B4-BE49-F238E27FC236}">
                <a16:creationId xmlns:a16="http://schemas.microsoft.com/office/drawing/2014/main" id="{19F1F9D4-780A-467C-87F2-59A0213DC931}"/>
              </a:ext>
            </a:extLst>
          </p:cNvPr>
          <p:cNvCxnSpPr>
            <a:cxnSpLocks/>
            <a:stCxn id="134" idx="6"/>
            <a:endCxn id="305" idx="2"/>
          </p:cNvCxnSpPr>
          <p:nvPr/>
        </p:nvCxnSpPr>
        <p:spPr>
          <a:xfrm>
            <a:off x="7443324" y="3876050"/>
            <a:ext cx="1665514" cy="1132035"/>
          </a:xfrm>
          <a:prstGeom prst="line">
            <a:avLst/>
          </a:prstGeom>
          <a:ln w="19050"/>
        </p:spPr>
        <p:style>
          <a:lnRef idx="2">
            <a:schemeClr val="dk1"/>
          </a:lnRef>
          <a:fillRef idx="1">
            <a:schemeClr val="lt1"/>
          </a:fillRef>
          <a:effectRef idx="0">
            <a:schemeClr val="dk1"/>
          </a:effectRef>
          <a:fontRef idx="minor">
            <a:schemeClr val="dk1"/>
          </a:fontRef>
        </p:style>
      </p:cxnSp>
      <p:cxnSp>
        <p:nvCxnSpPr>
          <p:cNvPr id="318" name="直線コネクタ 317">
            <a:extLst>
              <a:ext uri="{FF2B5EF4-FFF2-40B4-BE49-F238E27FC236}">
                <a16:creationId xmlns:a16="http://schemas.microsoft.com/office/drawing/2014/main" id="{0BBD5361-1485-4003-8AD5-EC5FCC81BA14}"/>
              </a:ext>
            </a:extLst>
          </p:cNvPr>
          <p:cNvCxnSpPr>
            <a:cxnSpLocks/>
            <a:stCxn id="135" idx="6"/>
            <a:endCxn id="305" idx="2"/>
          </p:cNvCxnSpPr>
          <p:nvPr/>
        </p:nvCxnSpPr>
        <p:spPr>
          <a:xfrm>
            <a:off x="7443324" y="4598866"/>
            <a:ext cx="1665514" cy="409219"/>
          </a:xfrm>
          <a:prstGeom prst="line">
            <a:avLst/>
          </a:prstGeom>
          <a:ln w="19050"/>
        </p:spPr>
        <p:style>
          <a:lnRef idx="2">
            <a:schemeClr val="dk1"/>
          </a:lnRef>
          <a:fillRef idx="1">
            <a:schemeClr val="lt1"/>
          </a:fillRef>
          <a:effectRef idx="0">
            <a:schemeClr val="dk1"/>
          </a:effectRef>
          <a:fontRef idx="minor">
            <a:schemeClr val="dk1"/>
          </a:fontRef>
        </p:style>
      </p:cxnSp>
      <p:cxnSp>
        <p:nvCxnSpPr>
          <p:cNvPr id="321" name="直線コネクタ 320">
            <a:extLst>
              <a:ext uri="{FF2B5EF4-FFF2-40B4-BE49-F238E27FC236}">
                <a16:creationId xmlns:a16="http://schemas.microsoft.com/office/drawing/2014/main" id="{3448DC2F-BD20-47B0-B3EA-6AB7CE88B4DB}"/>
              </a:ext>
            </a:extLst>
          </p:cNvPr>
          <p:cNvCxnSpPr>
            <a:cxnSpLocks/>
            <a:stCxn id="136" idx="6"/>
            <a:endCxn id="305" idx="2"/>
          </p:cNvCxnSpPr>
          <p:nvPr/>
        </p:nvCxnSpPr>
        <p:spPr>
          <a:xfrm flipV="1">
            <a:off x="7443323" y="5008085"/>
            <a:ext cx="1665515" cy="313597"/>
          </a:xfrm>
          <a:prstGeom prst="line">
            <a:avLst/>
          </a:prstGeom>
          <a:ln w="19050"/>
        </p:spPr>
        <p:style>
          <a:lnRef idx="2">
            <a:schemeClr val="dk1"/>
          </a:lnRef>
          <a:fillRef idx="1">
            <a:schemeClr val="lt1"/>
          </a:fillRef>
          <a:effectRef idx="0">
            <a:schemeClr val="dk1"/>
          </a:effectRef>
          <a:fontRef idx="minor">
            <a:schemeClr val="dk1"/>
          </a:fontRef>
        </p:style>
      </p:cxnSp>
      <p:cxnSp>
        <p:nvCxnSpPr>
          <p:cNvPr id="324" name="直線コネクタ 323">
            <a:extLst>
              <a:ext uri="{FF2B5EF4-FFF2-40B4-BE49-F238E27FC236}">
                <a16:creationId xmlns:a16="http://schemas.microsoft.com/office/drawing/2014/main" id="{E33B5AFA-E59C-4A02-A426-B46B8F1A91EC}"/>
              </a:ext>
            </a:extLst>
          </p:cNvPr>
          <p:cNvCxnSpPr>
            <a:cxnSpLocks/>
            <a:stCxn id="137" idx="6"/>
            <a:endCxn id="305" idx="2"/>
          </p:cNvCxnSpPr>
          <p:nvPr/>
        </p:nvCxnSpPr>
        <p:spPr>
          <a:xfrm flipV="1">
            <a:off x="7443323" y="5008085"/>
            <a:ext cx="1665515" cy="1033122"/>
          </a:xfrm>
          <a:prstGeom prst="line">
            <a:avLst/>
          </a:prstGeom>
          <a:ln w="19050"/>
        </p:spPr>
        <p:style>
          <a:lnRef idx="2">
            <a:schemeClr val="dk1"/>
          </a:lnRef>
          <a:fillRef idx="1">
            <a:schemeClr val="lt1"/>
          </a:fillRef>
          <a:effectRef idx="0">
            <a:schemeClr val="dk1"/>
          </a:effectRef>
          <a:fontRef idx="minor">
            <a:schemeClr val="dk1"/>
          </a:fontRef>
        </p:style>
      </p:cxnSp>
      <p:cxnSp>
        <p:nvCxnSpPr>
          <p:cNvPr id="327" name="直線コネクタ 326">
            <a:extLst>
              <a:ext uri="{FF2B5EF4-FFF2-40B4-BE49-F238E27FC236}">
                <a16:creationId xmlns:a16="http://schemas.microsoft.com/office/drawing/2014/main" id="{74487686-E1F1-4B7A-A96E-FC91F6E84A3B}"/>
              </a:ext>
            </a:extLst>
          </p:cNvPr>
          <p:cNvCxnSpPr>
            <a:cxnSpLocks/>
            <a:stCxn id="133" idx="6"/>
            <a:endCxn id="298" idx="2"/>
          </p:cNvCxnSpPr>
          <p:nvPr/>
        </p:nvCxnSpPr>
        <p:spPr>
          <a:xfrm>
            <a:off x="7443324" y="3153234"/>
            <a:ext cx="1665514" cy="452319"/>
          </a:xfrm>
          <a:prstGeom prst="line">
            <a:avLst/>
          </a:prstGeom>
          <a:ln w="19050"/>
        </p:spPr>
        <p:style>
          <a:lnRef idx="2">
            <a:schemeClr val="dk1"/>
          </a:lnRef>
          <a:fillRef idx="1">
            <a:schemeClr val="lt1"/>
          </a:fillRef>
          <a:effectRef idx="0">
            <a:schemeClr val="dk1"/>
          </a:effectRef>
          <a:fontRef idx="minor">
            <a:schemeClr val="dk1"/>
          </a:fontRef>
        </p:style>
      </p:cxnSp>
      <p:cxnSp>
        <p:nvCxnSpPr>
          <p:cNvPr id="330" name="直線コネクタ 329">
            <a:extLst>
              <a:ext uri="{FF2B5EF4-FFF2-40B4-BE49-F238E27FC236}">
                <a16:creationId xmlns:a16="http://schemas.microsoft.com/office/drawing/2014/main" id="{FFD33A4D-8BB8-4235-BF0D-8785B36D1BA5}"/>
              </a:ext>
            </a:extLst>
          </p:cNvPr>
          <p:cNvCxnSpPr>
            <a:cxnSpLocks/>
            <a:stCxn id="134" idx="6"/>
            <a:endCxn id="298" idx="2"/>
          </p:cNvCxnSpPr>
          <p:nvPr/>
        </p:nvCxnSpPr>
        <p:spPr>
          <a:xfrm flipV="1">
            <a:off x="7443324" y="3605553"/>
            <a:ext cx="1665514" cy="270497"/>
          </a:xfrm>
          <a:prstGeom prst="line">
            <a:avLst/>
          </a:prstGeom>
          <a:ln w="19050"/>
        </p:spPr>
        <p:style>
          <a:lnRef idx="2">
            <a:schemeClr val="dk1"/>
          </a:lnRef>
          <a:fillRef idx="1">
            <a:schemeClr val="lt1"/>
          </a:fillRef>
          <a:effectRef idx="0">
            <a:schemeClr val="dk1"/>
          </a:effectRef>
          <a:fontRef idx="minor">
            <a:schemeClr val="dk1"/>
          </a:fontRef>
        </p:style>
      </p:cxnSp>
      <p:cxnSp>
        <p:nvCxnSpPr>
          <p:cNvPr id="333" name="直線コネクタ 332">
            <a:extLst>
              <a:ext uri="{FF2B5EF4-FFF2-40B4-BE49-F238E27FC236}">
                <a16:creationId xmlns:a16="http://schemas.microsoft.com/office/drawing/2014/main" id="{332739E0-8B98-4102-9190-DA51DBA25F55}"/>
              </a:ext>
            </a:extLst>
          </p:cNvPr>
          <p:cNvCxnSpPr>
            <a:cxnSpLocks/>
            <a:stCxn id="135" idx="6"/>
            <a:endCxn id="298" idx="2"/>
          </p:cNvCxnSpPr>
          <p:nvPr/>
        </p:nvCxnSpPr>
        <p:spPr>
          <a:xfrm flipV="1">
            <a:off x="7443324" y="3605553"/>
            <a:ext cx="1665514" cy="993313"/>
          </a:xfrm>
          <a:prstGeom prst="line">
            <a:avLst/>
          </a:prstGeom>
          <a:ln w="19050"/>
        </p:spPr>
        <p:style>
          <a:lnRef idx="2">
            <a:schemeClr val="dk1"/>
          </a:lnRef>
          <a:fillRef idx="1">
            <a:schemeClr val="lt1"/>
          </a:fillRef>
          <a:effectRef idx="0">
            <a:schemeClr val="dk1"/>
          </a:effectRef>
          <a:fontRef idx="minor">
            <a:schemeClr val="dk1"/>
          </a:fontRef>
        </p:style>
      </p:cxnSp>
      <p:cxnSp>
        <p:nvCxnSpPr>
          <p:cNvPr id="336" name="直線コネクタ 335">
            <a:extLst>
              <a:ext uri="{FF2B5EF4-FFF2-40B4-BE49-F238E27FC236}">
                <a16:creationId xmlns:a16="http://schemas.microsoft.com/office/drawing/2014/main" id="{64B99C2B-A4A4-4126-A97B-4B96151A422A}"/>
              </a:ext>
            </a:extLst>
          </p:cNvPr>
          <p:cNvCxnSpPr>
            <a:cxnSpLocks/>
            <a:stCxn id="136" idx="6"/>
            <a:endCxn id="298" idx="2"/>
          </p:cNvCxnSpPr>
          <p:nvPr/>
        </p:nvCxnSpPr>
        <p:spPr>
          <a:xfrm flipV="1">
            <a:off x="7443323" y="3605553"/>
            <a:ext cx="1665515" cy="1716129"/>
          </a:xfrm>
          <a:prstGeom prst="line">
            <a:avLst/>
          </a:prstGeom>
          <a:ln w="19050"/>
        </p:spPr>
        <p:style>
          <a:lnRef idx="2">
            <a:schemeClr val="dk1"/>
          </a:lnRef>
          <a:fillRef idx="1">
            <a:schemeClr val="lt1"/>
          </a:fillRef>
          <a:effectRef idx="0">
            <a:schemeClr val="dk1"/>
          </a:effectRef>
          <a:fontRef idx="minor">
            <a:schemeClr val="dk1"/>
          </a:fontRef>
        </p:style>
      </p:cxnSp>
      <p:cxnSp>
        <p:nvCxnSpPr>
          <p:cNvPr id="339" name="直線コネクタ 338">
            <a:extLst>
              <a:ext uri="{FF2B5EF4-FFF2-40B4-BE49-F238E27FC236}">
                <a16:creationId xmlns:a16="http://schemas.microsoft.com/office/drawing/2014/main" id="{FB8E57B0-07E4-434A-9DDF-E4E20F670E4E}"/>
              </a:ext>
            </a:extLst>
          </p:cNvPr>
          <p:cNvCxnSpPr>
            <a:cxnSpLocks/>
            <a:stCxn id="137" idx="6"/>
            <a:endCxn id="298" idx="2"/>
          </p:cNvCxnSpPr>
          <p:nvPr/>
        </p:nvCxnSpPr>
        <p:spPr>
          <a:xfrm flipV="1">
            <a:off x="7443323" y="3605553"/>
            <a:ext cx="1665515" cy="2435654"/>
          </a:xfrm>
          <a:prstGeom prst="line">
            <a:avLst/>
          </a:prstGeom>
          <a:ln w="19050"/>
        </p:spPr>
        <p:style>
          <a:lnRef idx="2">
            <a:schemeClr val="dk1"/>
          </a:lnRef>
          <a:fillRef idx="1">
            <a:schemeClr val="lt1"/>
          </a:fillRef>
          <a:effectRef idx="0">
            <a:schemeClr val="dk1"/>
          </a:effectRef>
          <a:fontRef idx="minor">
            <a:schemeClr val="dk1"/>
          </a:fontRef>
        </p:style>
      </p:cxnSp>
      <p:sp>
        <p:nvSpPr>
          <p:cNvPr id="343" name="矢印: 右 342">
            <a:extLst>
              <a:ext uri="{FF2B5EF4-FFF2-40B4-BE49-F238E27FC236}">
                <a16:creationId xmlns:a16="http://schemas.microsoft.com/office/drawing/2014/main" id="{F1F0074A-EC8F-420B-A6AC-5EAA5194D175}"/>
              </a:ext>
            </a:extLst>
          </p:cNvPr>
          <p:cNvSpPr/>
          <p:nvPr/>
        </p:nvSpPr>
        <p:spPr>
          <a:xfrm flipV="1">
            <a:off x="2140298" y="3019631"/>
            <a:ext cx="319643"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矢印: 右 343">
            <a:extLst>
              <a:ext uri="{FF2B5EF4-FFF2-40B4-BE49-F238E27FC236}">
                <a16:creationId xmlns:a16="http://schemas.microsoft.com/office/drawing/2014/main" id="{C0693664-E999-44FE-A351-76FE0F99CED7}"/>
              </a:ext>
            </a:extLst>
          </p:cNvPr>
          <p:cNvSpPr/>
          <p:nvPr/>
        </p:nvSpPr>
        <p:spPr>
          <a:xfrm flipV="1">
            <a:off x="2140298" y="4055512"/>
            <a:ext cx="319644"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矢印: 右 344">
            <a:extLst>
              <a:ext uri="{FF2B5EF4-FFF2-40B4-BE49-F238E27FC236}">
                <a16:creationId xmlns:a16="http://schemas.microsoft.com/office/drawing/2014/main" id="{1BDD1BB0-11B8-478E-BE99-F0701C1274B7}"/>
              </a:ext>
            </a:extLst>
          </p:cNvPr>
          <p:cNvSpPr/>
          <p:nvPr/>
        </p:nvSpPr>
        <p:spPr>
          <a:xfrm flipV="1">
            <a:off x="2140296" y="5141163"/>
            <a:ext cx="319645"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正方形/長方形 345">
            <a:extLst>
              <a:ext uri="{FF2B5EF4-FFF2-40B4-BE49-F238E27FC236}">
                <a16:creationId xmlns:a16="http://schemas.microsoft.com/office/drawing/2014/main" id="{249CA45B-914E-4F8F-BFA4-3207D60EB766}"/>
              </a:ext>
            </a:extLst>
          </p:cNvPr>
          <p:cNvSpPr/>
          <p:nvPr/>
        </p:nvSpPr>
        <p:spPr>
          <a:xfrm>
            <a:off x="359682" y="1700420"/>
            <a:ext cx="3550784"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入力層</a:t>
            </a:r>
          </a:p>
        </p:txBody>
      </p:sp>
      <p:sp>
        <p:nvSpPr>
          <p:cNvPr id="347" name="正方形/長方形 346">
            <a:extLst>
              <a:ext uri="{FF2B5EF4-FFF2-40B4-BE49-F238E27FC236}">
                <a16:creationId xmlns:a16="http://schemas.microsoft.com/office/drawing/2014/main" id="{0FEC5C3D-AE1D-4A45-9F22-BC927454CD96}"/>
              </a:ext>
            </a:extLst>
          </p:cNvPr>
          <p:cNvSpPr/>
          <p:nvPr/>
        </p:nvSpPr>
        <p:spPr>
          <a:xfrm>
            <a:off x="3971925" y="1700420"/>
            <a:ext cx="4252913"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中間層（隠れ層）</a:t>
            </a:r>
          </a:p>
        </p:txBody>
      </p:sp>
      <p:sp>
        <p:nvSpPr>
          <p:cNvPr id="348" name="正方形/長方形 347">
            <a:extLst>
              <a:ext uri="{FF2B5EF4-FFF2-40B4-BE49-F238E27FC236}">
                <a16:creationId xmlns:a16="http://schemas.microsoft.com/office/drawing/2014/main" id="{5E83E8C5-D2B4-4FEB-BCCA-4A67A4A8C342}"/>
              </a:ext>
            </a:extLst>
          </p:cNvPr>
          <p:cNvSpPr/>
          <p:nvPr/>
        </p:nvSpPr>
        <p:spPr>
          <a:xfrm>
            <a:off x="8281988" y="1700420"/>
            <a:ext cx="2852737"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出力層</a:t>
            </a:r>
          </a:p>
        </p:txBody>
      </p:sp>
      <p:sp>
        <p:nvSpPr>
          <p:cNvPr id="350" name="矢印: 右 349">
            <a:extLst>
              <a:ext uri="{FF2B5EF4-FFF2-40B4-BE49-F238E27FC236}">
                <a16:creationId xmlns:a16="http://schemas.microsoft.com/office/drawing/2014/main" id="{29592E99-34D2-4754-ABCE-E350C2E81EB7}"/>
              </a:ext>
            </a:extLst>
          </p:cNvPr>
          <p:cNvSpPr/>
          <p:nvPr/>
        </p:nvSpPr>
        <p:spPr>
          <a:xfrm flipV="1">
            <a:off x="9897368" y="4828621"/>
            <a:ext cx="366388"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 name="矢印: 右 350">
            <a:extLst>
              <a:ext uri="{FF2B5EF4-FFF2-40B4-BE49-F238E27FC236}">
                <a16:creationId xmlns:a16="http://schemas.microsoft.com/office/drawing/2014/main" id="{CC85B5C7-8BF2-4B74-AD9C-2545E0B5971A}"/>
              </a:ext>
            </a:extLst>
          </p:cNvPr>
          <p:cNvSpPr/>
          <p:nvPr/>
        </p:nvSpPr>
        <p:spPr>
          <a:xfrm flipV="1">
            <a:off x="9897368" y="3424444"/>
            <a:ext cx="366388" cy="35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 name="正方形/長方形 351">
            <a:extLst>
              <a:ext uri="{FF2B5EF4-FFF2-40B4-BE49-F238E27FC236}">
                <a16:creationId xmlns:a16="http://schemas.microsoft.com/office/drawing/2014/main" id="{6FC5C5F6-1F55-4E51-B360-C3E403AD3010}"/>
              </a:ext>
            </a:extLst>
          </p:cNvPr>
          <p:cNvSpPr/>
          <p:nvPr/>
        </p:nvSpPr>
        <p:spPr>
          <a:xfrm>
            <a:off x="10441653" y="3285190"/>
            <a:ext cx="693072" cy="6374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犬</a:t>
            </a:r>
          </a:p>
        </p:txBody>
      </p:sp>
      <p:sp>
        <p:nvSpPr>
          <p:cNvPr id="353" name="正方形/長方形 352">
            <a:extLst>
              <a:ext uri="{FF2B5EF4-FFF2-40B4-BE49-F238E27FC236}">
                <a16:creationId xmlns:a16="http://schemas.microsoft.com/office/drawing/2014/main" id="{5C958E86-2218-482F-9605-B216D889C92A}"/>
              </a:ext>
            </a:extLst>
          </p:cNvPr>
          <p:cNvSpPr/>
          <p:nvPr/>
        </p:nvSpPr>
        <p:spPr>
          <a:xfrm>
            <a:off x="10427815" y="4696740"/>
            <a:ext cx="693071" cy="633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猫</a:t>
            </a:r>
          </a:p>
        </p:txBody>
      </p:sp>
      <p:pic>
        <p:nvPicPr>
          <p:cNvPr id="4" name="図 3">
            <a:extLst>
              <a:ext uri="{FF2B5EF4-FFF2-40B4-BE49-F238E27FC236}">
                <a16:creationId xmlns:a16="http://schemas.microsoft.com/office/drawing/2014/main" id="{08FF3DA9-3D30-44A9-8564-B77859592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5" y="3680145"/>
            <a:ext cx="1950720" cy="1301496"/>
          </a:xfrm>
          <a:prstGeom prst="rect">
            <a:avLst/>
          </a:prstGeom>
        </p:spPr>
      </p:pic>
    </p:spTree>
    <p:extLst>
      <p:ext uri="{BB962C8B-B14F-4D97-AF65-F5344CB8AC3E}">
        <p14:creationId xmlns:p14="http://schemas.microsoft.com/office/powerpoint/2010/main" val="690778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79DEB2E-35C5-438A-BE74-0819F02B842C}"/>
              </a:ext>
            </a:extLst>
          </p:cNvPr>
          <p:cNvSpPr>
            <a:spLocks noGrp="1"/>
          </p:cNvSpPr>
          <p:nvPr>
            <p:ph type="title"/>
          </p:nvPr>
        </p:nvSpPr>
        <p:spPr/>
        <p:txBody>
          <a:bodyPr>
            <a:normAutofit fontScale="90000"/>
          </a:bodyPr>
          <a:lstStyle/>
          <a:p>
            <a:r>
              <a:rPr lang="ja-JP" altLang="en-US" dirty="0"/>
              <a:t>活性化関数とは？</a:t>
            </a:r>
          </a:p>
        </p:txBody>
      </p:sp>
      <p:sp>
        <p:nvSpPr>
          <p:cNvPr id="7" name="コンテンツ プレースホルダー 6">
            <a:extLst>
              <a:ext uri="{FF2B5EF4-FFF2-40B4-BE49-F238E27FC236}">
                <a16:creationId xmlns:a16="http://schemas.microsoft.com/office/drawing/2014/main" id="{9EB5AD03-A4A2-415D-9C33-BBE39D0677B4}"/>
              </a:ext>
            </a:extLst>
          </p:cNvPr>
          <p:cNvSpPr>
            <a:spLocks noGrp="1"/>
          </p:cNvSpPr>
          <p:nvPr>
            <p:ph type="body" idx="1"/>
          </p:nvPr>
        </p:nvSpPr>
        <p:spPr>
          <a:xfrm>
            <a:off x="1141410" y="1743075"/>
            <a:ext cx="3196899" cy="478832"/>
          </a:xfrm>
        </p:spPr>
        <p:txBody>
          <a:bodyPr/>
          <a:lstStyle/>
          <a:p>
            <a:r>
              <a:rPr lang="en-US" altLang="ja-JP" sz="2000" dirty="0"/>
              <a:t>Step</a:t>
            </a:r>
            <a:r>
              <a:rPr lang="ja-JP" altLang="en-US" sz="2000" dirty="0"/>
              <a:t>関数</a:t>
            </a:r>
            <a:endParaRPr lang="en-US" altLang="ja-JP" sz="2000" dirty="0"/>
          </a:p>
        </p:txBody>
      </p:sp>
      <p:sp>
        <p:nvSpPr>
          <p:cNvPr id="11" name="テキスト プレースホルダー 10">
            <a:extLst>
              <a:ext uri="{FF2B5EF4-FFF2-40B4-BE49-F238E27FC236}">
                <a16:creationId xmlns:a16="http://schemas.microsoft.com/office/drawing/2014/main" id="{4D0DA8E3-9B80-48A6-8DB9-54032631027C}"/>
              </a:ext>
            </a:extLst>
          </p:cNvPr>
          <p:cNvSpPr>
            <a:spLocks noGrp="1"/>
          </p:cNvSpPr>
          <p:nvPr>
            <p:ph type="body" sz="half" idx="15"/>
          </p:nvPr>
        </p:nvSpPr>
        <p:spPr>
          <a:xfrm>
            <a:off x="1127918" y="2212906"/>
            <a:ext cx="3208735" cy="3839210"/>
          </a:xfrm>
        </p:spPr>
        <p:txBody>
          <a:bodyPr>
            <a:normAutofit/>
          </a:bodyPr>
          <a:lstStyle/>
          <a:p>
            <a:r>
              <a:rPr lang="en-US" altLang="ja-JP" sz="1600" dirty="0"/>
              <a:t>def Step(x):</a:t>
            </a:r>
          </a:p>
          <a:p>
            <a:r>
              <a:rPr lang="ja-JP" altLang="en-US" sz="1600" dirty="0"/>
              <a:t>    </a:t>
            </a:r>
            <a:r>
              <a:rPr lang="en-US" altLang="ja-JP" sz="1600" dirty="0"/>
              <a:t>return </a:t>
            </a:r>
            <a:r>
              <a:rPr lang="en-US" altLang="ja-JP" sz="1600" dirty="0" err="1"/>
              <a:t>np.array</a:t>
            </a:r>
            <a:r>
              <a:rPr lang="en-US" altLang="ja-JP" sz="1600" dirty="0"/>
              <a:t>(x &gt;= 0)</a:t>
            </a:r>
          </a:p>
          <a:p>
            <a:endParaRPr lang="en-US" altLang="ja-JP" sz="1600" dirty="0"/>
          </a:p>
        </p:txBody>
      </p:sp>
      <p:sp>
        <p:nvSpPr>
          <p:cNvPr id="5" name="テキスト プレースホルダー 4">
            <a:extLst>
              <a:ext uri="{FF2B5EF4-FFF2-40B4-BE49-F238E27FC236}">
                <a16:creationId xmlns:a16="http://schemas.microsoft.com/office/drawing/2014/main" id="{C3E2FD91-A717-456F-88B0-F7D08C46333D}"/>
              </a:ext>
            </a:extLst>
          </p:cNvPr>
          <p:cNvSpPr>
            <a:spLocks noGrp="1"/>
          </p:cNvSpPr>
          <p:nvPr>
            <p:ph type="body" sz="quarter" idx="3"/>
          </p:nvPr>
        </p:nvSpPr>
        <p:spPr>
          <a:xfrm>
            <a:off x="4514766" y="1743075"/>
            <a:ext cx="3184385" cy="478832"/>
          </a:xfrm>
        </p:spPr>
        <p:txBody>
          <a:bodyPr/>
          <a:lstStyle/>
          <a:p>
            <a:r>
              <a:rPr kumimoji="1" lang="en-US" altLang="ja-JP" sz="2000" dirty="0"/>
              <a:t>Sigmoid</a:t>
            </a:r>
            <a:r>
              <a:rPr kumimoji="1" lang="ja-JP" altLang="en-US" sz="2000" dirty="0"/>
              <a:t>関数</a:t>
            </a:r>
          </a:p>
        </p:txBody>
      </p:sp>
      <p:sp>
        <p:nvSpPr>
          <p:cNvPr id="12" name="テキスト プレースホルダー 11">
            <a:extLst>
              <a:ext uri="{FF2B5EF4-FFF2-40B4-BE49-F238E27FC236}">
                <a16:creationId xmlns:a16="http://schemas.microsoft.com/office/drawing/2014/main" id="{2A048C99-BDDD-4E95-AA5F-9E39F34CC9C3}"/>
              </a:ext>
            </a:extLst>
          </p:cNvPr>
          <p:cNvSpPr>
            <a:spLocks noGrp="1"/>
          </p:cNvSpPr>
          <p:nvPr>
            <p:ph type="body" sz="half" idx="16"/>
          </p:nvPr>
        </p:nvSpPr>
        <p:spPr>
          <a:xfrm>
            <a:off x="4504213" y="2221907"/>
            <a:ext cx="3195830" cy="3830207"/>
          </a:xfrm>
        </p:spPr>
        <p:txBody>
          <a:bodyPr/>
          <a:lstStyle/>
          <a:p>
            <a:r>
              <a:rPr lang="en-US" altLang="ja-JP" sz="1600" dirty="0"/>
              <a:t>def Sigmoid(x):</a:t>
            </a:r>
          </a:p>
          <a:p>
            <a:r>
              <a:rPr lang="en-US" altLang="ja-JP" sz="1600" dirty="0"/>
              <a:t>    return 1 / ( 1 + </a:t>
            </a:r>
            <a:r>
              <a:rPr lang="en-US" altLang="ja-JP" sz="1600" dirty="0" err="1"/>
              <a:t>np.exp</a:t>
            </a:r>
            <a:r>
              <a:rPr lang="en-US" altLang="ja-JP" sz="1600" dirty="0"/>
              <a:t>(-x))</a:t>
            </a:r>
          </a:p>
        </p:txBody>
      </p:sp>
      <p:sp>
        <p:nvSpPr>
          <p:cNvPr id="10" name="テキスト プレースホルダー 9">
            <a:extLst>
              <a:ext uri="{FF2B5EF4-FFF2-40B4-BE49-F238E27FC236}">
                <a16:creationId xmlns:a16="http://schemas.microsoft.com/office/drawing/2014/main" id="{4A3DF974-93BA-4480-BAAD-E4CED2628B77}"/>
              </a:ext>
            </a:extLst>
          </p:cNvPr>
          <p:cNvSpPr>
            <a:spLocks noGrp="1"/>
          </p:cNvSpPr>
          <p:nvPr>
            <p:ph type="body" sz="quarter" idx="13"/>
          </p:nvPr>
        </p:nvSpPr>
        <p:spPr>
          <a:xfrm>
            <a:off x="7852442" y="1743075"/>
            <a:ext cx="3194968" cy="478832"/>
          </a:xfrm>
        </p:spPr>
        <p:txBody>
          <a:bodyPr/>
          <a:lstStyle/>
          <a:p>
            <a:r>
              <a:rPr kumimoji="1" lang="en-US" altLang="ja-JP" sz="2000" dirty="0" err="1"/>
              <a:t>Relu</a:t>
            </a:r>
            <a:r>
              <a:rPr kumimoji="1" lang="ja-JP" altLang="en-US" sz="2000" dirty="0"/>
              <a:t>関数</a:t>
            </a:r>
          </a:p>
        </p:txBody>
      </p:sp>
      <p:sp>
        <p:nvSpPr>
          <p:cNvPr id="13" name="テキスト プレースホルダー 12">
            <a:extLst>
              <a:ext uri="{FF2B5EF4-FFF2-40B4-BE49-F238E27FC236}">
                <a16:creationId xmlns:a16="http://schemas.microsoft.com/office/drawing/2014/main" id="{6B96A6A5-65B9-4043-A028-73F9F9E3DBA2}"/>
              </a:ext>
            </a:extLst>
          </p:cNvPr>
          <p:cNvSpPr>
            <a:spLocks noGrp="1"/>
          </p:cNvSpPr>
          <p:nvPr>
            <p:ph type="body" sz="half" idx="17"/>
          </p:nvPr>
        </p:nvSpPr>
        <p:spPr>
          <a:xfrm>
            <a:off x="7852442" y="2221907"/>
            <a:ext cx="3194968" cy="3830208"/>
          </a:xfrm>
        </p:spPr>
        <p:txBody>
          <a:bodyPr>
            <a:normAutofit/>
          </a:bodyPr>
          <a:lstStyle/>
          <a:p>
            <a:r>
              <a:rPr lang="en-US" altLang="ja-JP" sz="1600" dirty="0"/>
              <a:t>def </a:t>
            </a:r>
            <a:r>
              <a:rPr lang="en-US" altLang="ja-JP" sz="1600" dirty="0" err="1"/>
              <a:t>Relu</a:t>
            </a:r>
            <a:r>
              <a:rPr lang="en-US" altLang="ja-JP" sz="1600" dirty="0"/>
              <a:t>(x):</a:t>
            </a:r>
          </a:p>
          <a:p>
            <a:r>
              <a:rPr lang="en-US" altLang="ja-JP" sz="1600" dirty="0"/>
              <a:t>    return </a:t>
            </a:r>
            <a:r>
              <a:rPr lang="en-US" altLang="ja-JP" sz="1600" dirty="0" err="1"/>
              <a:t>np.maximum</a:t>
            </a:r>
            <a:r>
              <a:rPr lang="en-US" altLang="ja-JP" sz="1600" dirty="0"/>
              <a:t>(0,x)</a:t>
            </a:r>
          </a:p>
          <a:p>
            <a:r>
              <a:rPr lang="ja-JP" altLang="en-US" sz="1600" dirty="0"/>
              <a:t>特にスパース化に貢献できる関数</a:t>
            </a:r>
            <a:endParaRPr lang="en-US" altLang="ja-JP" sz="1600" dirty="0"/>
          </a:p>
          <a:p>
            <a:endParaRPr kumimoji="1" lang="ja-JP" altLang="en-US" sz="1600" dirty="0"/>
          </a:p>
        </p:txBody>
      </p:sp>
      <p:sp>
        <p:nvSpPr>
          <p:cNvPr id="6" name="コンテンツ プレースホルダー 6">
            <a:extLst>
              <a:ext uri="{FF2B5EF4-FFF2-40B4-BE49-F238E27FC236}">
                <a16:creationId xmlns:a16="http://schemas.microsoft.com/office/drawing/2014/main" id="{B97B3082-C46B-44A4-9386-AD85EED9AA45}"/>
              </a:ext>
            </a:extLst>
          </p:cNvPr>
          <p:cNvSpPr txBox="1">
            <a:spLocks/>
          </p:cNvSpPr>
          <p:nvPr/>
        </p:nvSpPr>
        <p:spPr>
          <a:xfrm>
            <a:off x="1127919" y="635722"/>
            <a:ext cx="9919491" cy="110735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a:lstStyle>
          <a:p>
            <a:pPr marL="0" indent="0">
              <a:buNone/>
            </a:pPr>
            <a:r>
              <a:rPr lang="ja-JP" altLang="en-US" sz="2000" dirty="0"/>
              <a:t>ニューロン発火の条件における「閾値」を表現する関数。</a:t>
            </a:r>
            <a:endParaRPr lang="en-US" altLang="ja-JP" sz="2000" dirty="0"/>
          </a:p>
          <a:p>
            <a:pPr marL="0" indent="0">
              <a:buNone/>
            </a:pPr>
            <a:r>
              <a:rPr lang="ja-JP" altLang="en-US" sz="2000" dirty="0"/>
              <a:t>活性化関数の条件：微分が可能であること。</a:t>
            </a:r>
            <a:endParaRPr lang="en-US" altLang="ja-JP" sz="2000" dirty="0"/>
          </a:p>
        </p:txBody>
      </p:sp>
      <p:pic>
        <p:nvPicPr>
          <p:cNvPr id="19" name="図 18">
            <a:extLst>
              <a:ext uri="{FF2B5EF4-FFF2-40B4-BE49-F238E27FC236}">
                <a16:creationId xmlns:a16="http://schemas.microsoft.com/office/drawing/2014/main" id="{60FFF79B-FB4E-428B-9DEB-20ACD1473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052" y="3559169"/>
            <a:ext cx="3064856" cy="2175059"/>
          </a:xfrm>
          <a:prstGeom prst="rect">
            <a:avLst/>
          </a:prstGeom>
        </p:spPr>
      </p:pic>
      <p:pic>
        <p:nvPicPr>
          <p:cNvPr id="21" name="図 20">
            <a:extLst>
              <a:ext uri="{FF2B5EF4-FFF2-40B4-BE49-F238E27FC236}">
                <a16:creationId xmlns:a16="http://schemas.microsoft.com/office/drawing/2014/main" id="{93BA5173-95E9-416A-86EF-43F122D74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287" y="3559169"/>
            <a:ext cx="3064856" cy="2175059"/>
          </a:xfrm>
          <a:prstGeom prst="rect">
            <a:avLst/>
          </a:prstGeom>
        </p:spPr>
      </p:pic>
      <p:pic>
        <p:nvPicPr>
          <p:cNvPr id="25" name="図 24">
            <a:extLst>
              <a:ext uri="{FF2B5EF4-FFF2-40B4-BE49-F238E27FC236}">
                <a16:creationId xmlns:a16="http://schemas.microsoft.com/office/drawing/2014/main" id="{A3011CC8-9F38-4F8D-9066-DF93F76CD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2442" y="3559169"/>
            <a:ext cx="3041271" cy="2175059"/>
          </a:xfrm>
          <a:prstGeom prst="rect">
            <a:avLst/>
          </a:prstGeom>
        </p:spPr>
      </p:pic>
    </p:spTree>
    <p:extLst>
      <p:ext uri="{BB962C8B-B14F-4D97-AF65-F5344CB8AC3E}">
        <p14:creationId xmlns:p14="http://schemas.microsoft.com/office/powerpoint/2010/main" val="1836687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a:extLst>
              <a:ext uri="{FF2B5EF4-FFF2-40B4-BE49-F238E27FC236}">
                <a16:creationId xmlns:a16="http://schemas.microsoft.com/office/drawing/2014/main" id="{F84A80F6-BB89-4092-A802-B15EFAC7AAD7}"/>
              </a:ext>
            </a:extLst>
          </p:cNvPr>
          <p:cNvSpPr>
            <a:spLocks noGrp="1"/>
          </p:cNvSpPr>
          <p:nvPr>
            <p:ph type="title"/>
          </p:nvPr>
        </p:nvSpPr>
        <p:spPr/>
        <p:txBody>
          <a:bodyPr/>
          <a:lstStyle/>
          <a:p>
            <a:r>
              <a:rPr kumimoji="1" lang="en-US" altLang="ja-JP" dirty="0"/>
              <a:t>PYTORCH</a:t>
            </a:r>
            <a:r>
              <a:rPr kumimoji="1" lang="ja-JP" altLang="en-US" dirty="0"/>
              <a:t>によるニューラルネットワークの訓練</a:t>
            </a:r>
          </a:p>
        </p:txBody>
      </p:sp>
      <p:sp>
        <p:nvSpPr>
          <p:cNvPr id="19" name="テキスト プレースホルダー 18">
            <a:extLst>
              <a:ext uri="{FF2B5EF4-FFF2-40B4-BE49-F238E27FC236}">
                <a16:creationId xmlns:a16="http://schemas.microsoft.com/office/drawing/2014/main" id="{F6736F7A-08C2-4B89-8295-7D51262984BF}"/>
              </a:ext>
            </a:extLst>
          </p:cNvPr>
          <p:cNvSpPr>
            <a:spLocks noGrp="1"/>
          </p:cNvSpPr>
          <p:nvPr>
            <p:ph type="body" idx="1"/>
          </p:nvPr>
        </p:nvSpPr>
        <p:spPr/>
        <p:txBody>
          <a:bodyPr/>
          <a:lstStyle/>
          <a:p>
            <a:r>
              <a:rPr kumimoji="1" lang="en-US" altLang="ja-JP" dirty="0" err="1"/>
              <a:t>Pytorch</a:t>
            </a:r>
            <a:r>
              <a:rPr kumimoji="1" lang="ja-JP" altLang="en-US" dirty="0"/>
              <a:t>初心者ハンズオン</a:t>
            </a:r>
          </a:p>
        </p:txBody>
      </p:sp>
    </p:spTree>
    <p:extLst>
      <p:ext uri="{BB962C8B-B14F-4D97-AF65-F5344CB8AC3E}">
        <p14:creationId xmlns:p14="http://schemas.microsoft.com/office/powerpoint/2010/main" val="1415973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正方形/長方形 383">
            <a:extLst>
              <a:ext uri="{FF2B5EF4-FFF2-40B4-BE49-F238E27FC236}">
                <a16:creationId xmlns:a16="http://schemas.microsoft.com/office/drawing/2014/main" id="{2A257AE9-5AF2-4C81-A6DB-0A8299E7CE0C}"/>
              </a:ext>
            </a:extLst>
          </p:cNvPr>
          <p:cNvSpPr/>
          <p:nvPr/>
        </p:nvSpPr>
        <p:spPr>
          <a:xfrm>
            <a:off x="7769836" y="609601"/>
            <a:ext cx="45719" cy="48250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t"/>
          <a:lstStyle/>
          <a:p>
            <a:pPr algn="ctr"/>
            <a:r>
              <a:rPr kumimoji="1" lang="en-US" altLang="ja-JP" dirty="0" err="1">
                <a:solidFill>
                  <a:schemeClr val="tx1"/>
                </a:solidFill>
              </a:rPr>
              <a:t>ReLU</a:t>
            </a:r>
            <a:endParaRPr kumimoji="1" lang="ja-JP" altLang="en-US" dirty="0">
              <a:solidFill>
                <a:schemeClr val="tx1"/>
              </a:solidFill>
            </a:endParaRPr>
          </a:p>
        </p:txBody>
      </p:sp>
      <p:sp>
        <p:nvSpPr>
          <p:cNvPr id="383" name="正方形/長方形 382">
            <a:extLst>
              <a:ext uri="{FF2B5EF4-FFF2-40B4-BE49-F238E27FC236}">
                <a16:creationId xmlns:a16="http://schemas.microsoft.com/office/drawing/2014/main" id="{29850666-49F2-4805-AA21-07DC8797572F}"/>
              </a:ext>
            </a:extLst>
          </p:cNvPr>
          <p:cNvSpPr/>
          <p:nvPr/>
        </p:nvSpPr>
        <p:spPr>
          <a:xfrm>
            <a:off x="5609836" y="609601"/>
            <a:ext cx="45719" cy="48250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t"/>
          <a:lstStyle/>
          <a:p>
            <a:pPr algn="ctr"/>
            <a:r>
              <a:rPr kumimoji="1" lang="en-US" altLang="ja-JP" dirty="0" err="1">
                <a:solidFill>
                  <a:schemeClr val="tx1"/>
                </a:solidFill>
              </a:rPr>
              <a:t>ReLU</a:t>
            </a:r>
            <a:endParaRPr kumimoji="1" lang="ja-JP" altLang="en-US" dirty="0">
              <a:solidFill>
                <a:schemeClr val="tx1"/>
              </a:solidFill>
            </a:endParaRPr>
          </a:p>
        </p:txBody>
      </p:sp>
      <p:sp>
        <p:nvSpPr>
          <p:cNvPr id="2" name="タイトル 1">
            <a:extLst>
              <a:ext uri="{FF2B5EF4-FFF2-40B4-BE49-F238E27FC236}">
                <a16:creationId xmlns:a16="http://schemas.microsoft.com/office/drawing/2014/main" id="{11A9DE79-CDFE-4CCF-9DFA-01A015AE60C2}"/>
              </a:ext>
            </a:extLst>
          </p:cNvPr>
          <p:cNvSpPr>
            <a:spLocks noGrp="1"/>
          </p:cNvSpPr>
          <p:nvPr>
            <p:ph type="title"/>
          </p:nvPr>
        </p:nvSpPr>
        <p:spPr>
          <a:xfrm>
            <a:off x="0" y="530"/>
            <a:ext cx="12192000" cy="540000"/>
          </a:xfrm>
        </p:spPr>
        <p:txBody>
          <a:bodyPr>
            <a:normAutofit fontScale="90000"/>
          </a:bodyPr>
          <a:lstStyle/>
          <a:p>
            <a:r>
              <a:rPr lang="ja-JP" altLang="en-US" dirty="0"/>
              <a:t>ニューラルネットワークの構造について</a:t>
            </a:r>
            <a:r>
              <a:rPr lang="en-US" altLang="ja-JP" dirty="0"/>
              <a:t>(1)</a:t>
            </a:r>
            <a:endParaRPr kumimoji="1" lang="ja-JP" altLang="en-US" dirty="0"/>
          </a:p>
        </p:txBody>
      </p:sp>
      <p:sp>
        <p:nvSpPr>
          <p:cNvPr id="4" name="楕円 3">
            <a:extLst>
              <a:ext uri="{FF2B5EF4-FFF2-40B4-BE49-F238E27FC236}">
                <a16:creationId xmlns:a16="http://schemas.microsoft.com/office/drawing/2014/main" id="{DCC67F64-9FB5-443B-9E9A-09803CC638D3}"/>
              </a:ext>
            </a:extLst>
          </p:cNvPr>
          <p:cNvSpPr/>
          <p:nvPr/>
        </p:nvSpPr>
        <p:spPr>
          <a:xfrm>
            <a:off x="5455063" y="905760"/>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0</a:t>
            </a:r>
            <a:endParaRPr kumimoji="1" lang="ja-JP" altLang="en-US" dirty="0"/>
          </a:p>
        </p:txBody>
      </p:sp>
      <p:sp>
        <p:nvSpPr>
          <p:cNvPr id="5" name="楕円 4">
            <a:extLst>
              <a:ext uri="{FF2B5EF4-FFF2-40B4-BE49-F238E27FC236}">
                <a16:creationId xmlns:a16="http://schemas.microsoft.com/office/drawing/2014/main" id="{0FBC1CDD-1E48-4E9B-89C7-755607972841}"/>
              </a:ext>
            </a:extLst>
          </p:cNvPr>
          <p:cNvSpPr/>
          <p:nvPr/>
        </p:nvSpPr>
        <p:spPr>
          <a:xfrm>
            <a:off x="5455063" y="1664434"/>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1</a:t>
            </a:r>
            <a:endParaRPr kumimoji="1" lang="ja-JP" altLang="en-US" dirty="0"/>
          </a:p>
        </p:txBody>
      </p:sp>
      <p:sp>
        <p:nvSpPr>
          <p:cNvPr id="6" name="楕円 5">
            <a:extLst>
              <a:ext uri="{FF2B5EF4-FFF2-40B4-BE49-F238E27FC236}">
                <a16:creationId xmlns:a16="http://schemas.microsoft.com/office/drawing/2014/main" id="{27736B42-B9B4-478F-9069-B92E5A68B44C}"/>
              </a:ext>
            </a:extLst>
          </p:cNvPr>
          <p:cNvSpPr/>
          <p:nvPr/>
        </p:nvSpPr>
        <p:spPr>
          <a:xfrm>
            <a:off x="5455063" y="2423108"/>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2</a:t>
            </a:r>
            <a:endParaRPr kumimoji="1" lang="ja-JP" altLang="en-US" dirty="0"/>
          </a:p>
        </p:txBody>
      </p:sp>
      <p:sp>
        <p:nvSpPr>
          <p:cNvPr id="7" name="楕円 6">
            <a:extLst>
              <a:ext uri="{FF2B5EF4-FFF2-40B4-BE49-F238E27FC236}">
                <a16:creationId xmlns:a16="http://schemas.microsoft.com/office/drawing/2014/main" id="{C565677F-804D-48D6-A488-64EA76E5EB1E}"/>
              </a:ext>
            </a:extLst>
          </p:cNvPr>
          <p:cNvSpPr/>
          <p:nvPr/>
        </p:nvSpPr>
        <p:spPr>
          <a:xfrm>
            <a:off x="5455063" y="3181782"/>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3</a:t>
            </a:r>
            <a:endParaRPr kumimoji="1" lang="ja-JP" altLang="en-US" dirty="0"/>
          </a:p>
        </p:txBody>
      </p:sp>
      <p:sp>
        <p:nvSpPr>
          <p:cNvPr id="8" name="楕円 7">
            <a:extLst>
              <a:ext uri="{FF2B5EF4-FFF2-40B4-BE49-F238E27FC236}">
                <a16:creationId xmlns:a16="http://schemas.microsoft.com/office/drawing/2014/main" id="{4A6A3B58-26C7-43E5-A444-4939D5171D01}"/>
              </a:ext>
            </a:extLst>
          </p:cNvPr>
          <p:cNvSpPr/>
          <p:nvPr/>
        </p:nvSpPr>
        <p:spPr>
          <a:xfrm>
            <a:off x="5455063" y="3940456"/>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vert="eaVert" lIns="0" tIns="0" rIns="0" bIns="0" rtlCol="0" anchor="ctr"/>
          <a:lstStyle/>
          <a:p>
            <a:pPr algn="ctr"/>
            <a:r>
              <a:rPr kumimoji="1" lang="en-US" altLang="ja-JP" dirty="0"/>
              <a:t>…</a:t>
            </a:r>
            <a:endParaRPr kumimoji="1" lang="ja-JP" altLang="en-US" dirty="0"/>
          </a:p>
        </p:txBody>
      </p:sp>
      <p:sp>
        <p:nvSpPr>
          <p:cNvPr id="9" name="楕円 8">
            <a:extLst>
              <a:ext uri="{FF2B5EF4-FFF2-40B4-BE49-F238E27FC236}">
                <a16:creationId xmlns:a16="http://schemas.microsoft.com/office/drawing/2014/main" id="{594F7213-C06D-45A8-B9B6-52708B1A0787}"/>
              </a:ext>
            </a:extLst>
          </p:cNvPr>
          <p:cNvSpPr/>
          <p:nvPr/>
        </p:nvSpPr>
        <p:spPr>
          <a:xfrm>
            <a:off x="5455063" y="4699130"/>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sz="1100" dirty="0"/>
              <a:t>999</a:t>
            </a:r>
            <a:endParaRPr kumimoji="1" lang="ja-JP" altLang="en-US" sz="1100" dirty="0"/>
          </a:p>
        </p:txBody>
      </p:sp>
      <p:sp>
        <p:nvSpPr>
          <p:cNvPr id="10" name="楕円 9">
            <a:extLst>
              <a:ext uri="{FF2B5EF4-FFF2-40B4-BE49-F238E27FC236}">
                <a16:creationId xmlns:a16="http://schemas.microsoft.com/office/drawing/2014/main" id="{F3B399B0-1545-4237-AA97-ACC06075311A}"/>
              </a:ext>
            </a:extLst>
          </p:cNvPr>
          <p:cNvSpPr/>
          <p:nvPr/>
        </p:nvSpPr>
        <p:spPr>
          <a:xfrm>
            <a:off x="3272813" y="2706596"/>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2</a:t>
            </a:r>
            <a:endParaRPr kumimoji="1" lang="ja-JP" altLang="en-US" dirty="0"/>
          </a:p>
        </p:txBody>
      </p:sp>
      <p:sp>
        <p:nvSpPr>
          <p:cNvPr id="11" name="楕円 10">
            <a:extLst>
              <a:ext uri="{FF2B5EF4-FFF2-40B4-BE49-F238E27FC236}">
                <a16:creationId xmlns:a16="http://schemas.microsoft.com/office/drawing/2014/main" id="{0D439859-7EA9-412B-81D2-9869D3E427DA}"/>
              </a:ext>
            </a:extLst>
          </p:cNvPr>
          <p:cNvSpPr/>
          <p:nvPr/>
        </p:nvSpPr>
        <p:spPr>
          <a:xfrm>
            <a:off x="3272813" y="1273442"/>
            <a:ext cx="392673" cy="392673"/>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0</a:t>
            </a:r>
            <a:endParaRPr kumimoji="1" lang="ja-JP" altLang="en-US" dirty="0"/>
          </a:p>
        </p:txBody>
      </p:sp>
      <p:sp>
        <p:nvSpPr>
          <p:cNvPr id="12" name="楕円 11">
            <a:extLst>
              <a:ext uri="{FF2B5EF4-FFF2-40B4-BE49-F238E27FC236}">
                <a16:creationId xmlns:a16="http://schemas.microsoft.com/office/drawing/2014/main" id="{78DD5472-7BA1-450F-8AE0-F7A212129392}"/>
              </a:ext>
            </a:extLst>
          </p:cNvPr>
          <p:cNvSpPr/>
          <p:nvPr/>
        </p:nvSpPr>
        <p:spPr>
          <a:xfrm>
            <a:off x="3272813" y="2007906"/>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1</a:t>
            </a:r>
            <a:endParaRPr kumimoji="1" lang="ja-JP" altLang="en-US" dirty="0"/>
          </a:p>
        </p:txBody>
      </p:sp>
      <p:cxnSp>
        <p:nvCxnSpPr>
          <p:cNvPr id="13" name="直線コネクタ 12">
            <a:extLst>
              <a:ext uri="{FF2B5EF4-FFF2-40B4-BE49-F238E27FC236}">
                <a16:creationId xmlns:a16="http://schemas.microsoft.com/office/drawing/2014/main" id="{FCA6BEF1-3275-4066-B607-734CB665F7EB}"/>
              </a:ext>
            </a:extLst>
          </p:cNvPr>
          <p:cNvCxnSpPr>
            <a:cxnSpLocks/>
            <a:stCxn id="12" idx="6"/>
            <a:endCxn id="4" idx="2"/>
          </p:cNvCxnSpPr>
          <p:nvPr/>
        </p:nvCxnSpPr>
        <p:spPr>
          <a:xfrm flipV="1">
            <a:off x="3628079" y="1083393"/>
            <a:ext cx="1826984" cy="1102146"/>
          </a:xfrm>
          <a:prstGeom prst="line">
            <a:avLst/>
          </a:prstGeom>
          <a:ln w="19050"/>
        </p:spPr>
        <p:style>
          <a:lnRef idx="2">
            <a:schemeClr val="dk1"/>
          </a:lnRef>
          <a:fillRef idx="1">
            <a:schemeClr val="lt1"/>
          </a:fillRef>
          <a:effectRef idx="0">
            <a:schemeClr val="dk1"/>
          </a:effectRef>
          <a:fontRef idx="minor">
            <a:schemeClr val="dk1"/>
          </a:fontRef>
        </p:style>
      </p:cxnSp>
      <p:cxnSp>
        <p:nvCxnSpPr>
          <p:cNvPr id="14" name="直線コネクタ 13">
            <a:extLst>
              <a:ext uri="{FF2B5EF4-FFF2-40B4-BE49-F238E27FC236}">
                <a16:creationId xmlns:a16="http://schemas.microsoft.com/office/drawing/2014/main" id="{E908148D-6B70-4262-990E-A1977F112B5A}"/>
              </a:ext>
            </a:extLst>
          </p:cNvPr>
          <p:cNvCxnSpPr>
            <a:cxnSpLocks/>
            <a:stCxn id="11" idx="6"/>
            <a:endCxn id="4" idx="2"/>
          </p:cNvCxnSpPr>
          <p:nvPr/>
        </p:nvCxnSpPr>
        <p:spPr>
          <a:xfrm flipV="1">
            <a:off x="3665486" y="1083393"/>
            <a:ext cx="1789577" cy="386386"/>
          </a:xfrm>
          <a:prstGeom prst="line">
            <a:avLst/>
          </a:prstGeom>
          <a:ln w="19050"/>
        </p:spPr>
        <p:style>
          <a:lnRef idx="2">
            <a:schemeClr val="dk1"/>
          </a:lnRef>
          <a:fillRef idx="1">
            <a:schemeClr val="lt1"/>
          </a:fillRef>
          <a:effectRef idx="0">
            <a:schemeClr val="dk1"/>
          </a:effectRef>
          <a:fontRef idx="minor">
            <a:schemeClr val="dk1"/>
          </a:fontRef>
        </p:style>
      </p:cxnSp>
      <p:cxnSp>
        <p:nvCxnSpPr>
          <p:cNvPr id="15" name="直線コネクタ 14">
            <a:extLst>
              <a:ext uri="{FF2B5EF4-FFF2-40B4-BE49-F238E27FC236}">
                <a16:creationId xmlns:a16="http://schemas.microsoft.com/office/drawing/2014/main" id="{DA512ADB-9F94-4A25-A492-D63C55CBE829}"/>
              </a:ext>
            </a:extLst>
          </p:cNvPr>
          <p:cNvCxnSpPr>
            <a:cxnSpLocks/>
            <a:stCxn id="10" idx="6"/>
            <a:endCxn id="4" idx="2"/>
          </p:cNvCxnSpPr>
          <p:nvPr/>
        </p:nvCxnSpPr>
        <p:spPr>
          <a:xfrm flipV="1">
            <a:off x="3628079" y="1083393"/>
            <a:ext cx="1826984" cy="1800836"/>
          </a:xfrm>
          <a:prstGeom prst="line">
            <a:avLst/>
          </a:prstGeom>
          <a:ln w="19050"/>
        </p:spPr>
        <p:style>
          <a:lnRef idx="2">
            <a:schemeClr val="dk1"/>
          </a:lnRef>
          <a:fillRef idx="1">
            <a:schemeClr val="lt1"/>
          </a:fillRef>
          <a:effectRef idx="0">
            <a:schemeClr val="dk1"/>
          </a:effectRef>
          <a:fontRef idx="minor">
            <a:schemeClr val="dk1"/>
          </a:fontRef>
        </p:style>
      </p:cxnSp>
      <p:cxnSp>
        <p:nvCxnSpPr>
          <p:cNvPr id="16" name="直線コネクタ 15">
            <a:extLst>
              <a:ext uri="{FF2B5EF4-FFF2-40B4-BE49-F238E27FC236}">
                <a16:creationId xmlns:a16="http://schemas.microsoft.com/office/drawing/2014/main" id="{0FFF9993-EBA6-4825-8B1A-D3A90382F9EF}"/>
              </a:ext>
            </a:extLst>
          </p:cNvPr>
          <p:cNvCxnSpPr>
            <a:cxnSpLocks/>
            <a:stCxn id="11" idx="6"/>
            <a:endCxn id="5" idx="2"/>
          </p:cNvCxnSpPr>
          <p:nvPr/>
        </p:nvCxnSpPr>
        <p:spPr>
          <a:xfrm>
            <a:off x="3665486" y="1469779"/>
            <a:ext cx="1789577" cy="372288"/>
          </a:xfrm>
          <a:prstGeom prst="line">
            <a:avLst/>
          </a:prstGeom>
          <a:ln w="19050"/>
        </p:spPr>
        <p:style>
          <a:lnRef idx="2">
            <a:schemeClr val="dk1"/>
          </a:lnRef>
          <a:fillRef idx="1">
            <a:schemeClr val="lt1"/>
          </a:fillRef>
          <a:effectRef idx="0">
            <a:schemeClr val="dk1"/>
          </a:effectRef>
          <a:fontRef idx="minor">
            <a:schemeClr val="dk1"/>
          </a:fontRef>
        </p:style>
      </p:cxnSp>
      <p:cxnSp>
        <p:nvCxnSpPr>
          <p:cNvPr id="17" name="直線コネクタ 16">
            <a:extLst>
              <a:ext uri="{FF2B5EF4-FFF2-40B4-BE49-F238E27FC236}">
                <a16:creationId xmlns:a16="http://schemas.microsoft.com/office/drawing/2014/main" id="{203172F0-C579-4514-BFF2-5E03B908F1C8}"/>
              </a:ext>
            </a:extLst>
          </p:cNvPr>
          <p:cNvCxnSpPr>
            <a:cxnSpLocks/>
            <a:stCxn id="11" idx="6"/>
            <a:endCxn id="6" idx="2"/>
          </p:cNvCxnSpPr>
          <p:nvPr/>
        </p:nvCxnSpPr>
        <p:spPr>
          <a:xfrm>
            <a:off x="3665486" y="1469779"/>
            <a:ext cx="1789577" cy="1130962"/>
          </a:xfrm>
          <a:prstGeom prst="line">
            <a:avLst/>
          </a:prstGeom>
          <a:ln w="19050"/>
        </p:spPr>
        <p:style>
          <a:lnRef idx="2">
            <a:schemeClr val="dk1"/>
          </a:lnRef>
          <a:fillRef idx="1">
            <a:schemeClr val="lt1"/>
          </a:fillRef>
          <a:effectRef idx="0">
            <a:schemeClr val="dk1"/>
          </a:effectRef>
          <a:fontRef idx="minor">
            <a:schemeClr val="dk1"/>
          </a:fontRef>
        </p:style>
      </p:cxnSp>
      <p:cxnSp>
        <p:nvCxnSpPr>
          <p:cNvPr id="18" name="直線コネクタ 17">
            <a:extLst>
              <a:ext uri="{FF2B5EF4-FFF2-40B4-BE49-F238E27FC236}">
                <a16:creationId xmlns:a16="http://schemas.microsoft.com/office/drawing/2014/main" id="{5841E382-74E3-4FC3-B266-3D68B8C6816E}"/>
              </a:ext>
            </a:extLst>
          </p:cNvPr>
          <p:cNvCxnSpPr>
            <a:cxnSpLocks/>
            <a:stCxn id="11" idx="6"/>
            <a:endCxn id="7" idx="2"/>
          </p:cNvCxnSpPr>
          <p:nvPr/>
        </p:nvCxnSpPr>
        <p:spPr>
          <a:xfrm>
            <a:off x="3665486" y="1469779"/>
            <a:ext cx="1789577" cy="1889636"/>
          </a:xfrm>
          <a:prstGeom prst="line">
            <a:avLst/>
          </a:prstGeom>
          <a:ln w="19050"/>
        </p:spPr>
        <p:style>
          <a:lnRef idx="2">
            <a:schemeClr val="dk1"/>
          </a:lnRef>
          <a:fillRef idx="1">
            <a:schemeClr val="lt1"/>
          </a:fillRef>
          <a:effectRef idx="0">
            <a:schemeClr val="dk1"/>
          </a:effectRef>
          <a:fontRef idx="minor">
            <a:schemeClr val="dk1"/>
          </a:fontRef>
        </p:style>
      </p:cxnSp>
      <p:cxnSp>
        <p:nvCxnSpPr>
          <p:cNvPr id="19" name="直線コネクタ 18">
            <a:extLst>
              <a:ext uri="{FF2B5EF4-FFF2-40B4-BE49-F238E27FC236}">
                <a16:creationId xmlns:a16="http://schemas.microsoft.com/office/drawing/2014/main" id="{775998EA-14E9-4891-937C-EBA0EB63E0B3}"/>
              </a:ext>
            </a:extLst>
          </p:cNvPr>
          <p:cNvCxnSpPr>
            <a:cxnSpLocks/>
            <a:stCxn id="11" idx="6"/>
            <a:endCxn id="8" idx="2"/>
          </p:cNvCxnSpPr>
          <p:nvPr/>
        </p:nvCxnSpPr>
        <p:spPr>
          <a:xfrm>
            <a:off x="3665486" y="1469779"/>
            <a:ext cx="1789577" cy="2648310"/>
          </a:xfrm>
          <a:prstGeom prst="line">
            <a:avLst/>
          </a:prstGeom>
          <a:ln w="19050"/>
        </p:spPr>
        <p:style>
          <a:lnRef idx="2">
            <a:schemeClr val="dk1"/>
          </a:lnRef>
          <a:fillRef idx="1">
            <a:schemeClr val="lt1"/>
          </a:fillRef>
          <a:effectRef idx="0">
            <a:schemeClr val="dk1"/>
          </a:effectRef>
          <a:fontRef idx="minor">
            <a:schemeClr val="dk1"/>
          </a:fontRef>
        </p:style>
      </p:cxnSp>
      <p:cxnSp>
        <p:nvCxnSpPr>
          <p:cNvPr id="20" name="直線コネクタ 19">
            <a:extLst>
              <a:ext uri="{FF2B5EF4-FFF2-40B4-BE49-F238E27FC236}">
                <a16:creationId xmlns:a16="http://schemas.microsoft.com/office/drawing/2014/main" id="{1EC0A8A0-69E8-41F4-A02F-4C783F75853F}"/>
              </a:ext>
            </a:extLst>
          </p:cNvPr>
          <p:cNvCxnSpPr>
            <a:cxnSpLocks/>
            <a:stCxn id="11" idx="6"/>
            <a:endCxn id="9" idx="2"/>
          </p:cNvCxnSpPr>
          <p:nvPr/>
        </p:nvCxnSpPr>
        <p:spPr>
          <a:xfrm>
            <a:off x="3665486" y="1469779"/>
            <a:ext cx="1789577" cy="3406984"/>
          </a:xfrm>
          <a:prstGeom prst="line">
            <a:avLst/>
          </a:prstGeom>
          <a:ln w="19050"/>
        </p:spPr>
        <p:style>
          <a:lnRef idx="2">
            <a:schemeClr val="dk1"/>
          </a:lnRef>
          <a:fillRef idx="1">
            <a:schemeClr val="lt1"/>
          </a:fillRef>
          <a:effectRef idx="0">
            <a:schemeClr val="dk1"/>
          </a:effectRef>
          <a:fontRef idx="minor">
            <a:schemeClr val="dk1"/>
          </a:fontRef>
        </p:style>
      </p:cxnSp>
      <p:cxnSp>
        <p:nvCxnSpPr>
          <p:cNvPr id="21" name="直線コネクタ 20">
            <a:extLst>
              <a:ext uri="{FF2B5EF4-FFF2-40B4-BE49-F238E27FC236}">
                <a16:creationId xmlns:a16="http://schemas.microsoft.com/office/drawing/2014/main" id="{F4A7A018-B931-4C13-BE66-15A31EB01631}"/>
              </a:ext>
            </a:extLst>
          </p:cNvPr>
          <p:cNvCxnSpPr>
            <a:cxnSpLocks/>
            <a:stCxn id="12" idx="6"/>
            <a:endCxn id="5" idx="2"/>
          </p:cNvCxnSpPr>
          <p:nvPr/>
        </p:nvCxnSpPr>
        <p:spPr>
          <a:xfrm flipV="1">
            <a:off x="3628079" y="1842067"/>
            <a:ext cx="1826984" cy="343472"/>
          </a:xfrm>
          <a:prstGeom prst="line">
            <a:avLst/>
          </a:prstGeom>
          <a:ln w="19050"/>
        </p:spPr>
        <p:style>
          <a:lnRef idx="2">
            <a:schemeClr val="dk1"/>
          </a:lnRef>
          <a:fillRef idx="1">
            <a:schemeClr val="lt1"/>
          </a:fillRef>
          <a:effectRef idx="0">
            <a:schemeClr val="dk1"/>
          </a:effectRef>
          <a:fontRef idx="minor">
            <a:schemeClr val="dk1"/>
          </a:fontRef>
        </p:style>
      </p:cxnSp>
      <p:cxnSp>
        <p:nvCxnSpPr>
          <p:cNvPr id="22" name="直線コネクタ 21">
            <a:extLst>
              <a:ext uri="{FF2B5EF4-FFF2-40B4-BE49-F238E27FC236}">
                <a16:creationId xmlns:a16="http://schemas.microsoft.com/office/drawing/2014/main" id="{2089439E-AE31-4DE2-A6B2-F9927D212B37}"/>
              </a:ext>
            </a:extLst>
          </p:cNvPr>
          <p:cNvCxnSpPr>
            <a:cxnSpLocks/>
            <a:stCxn id="10" idx="6"/>
            <a:endCxn id="6" idx="2"/>
          </p:cNvCxnSpPr>
          <p:nvPr/>
        </p:nvCxnSpPr>
        <p:spPr>
          <a:xfrm flipV="1">
            <a:off x="3628079" y="2600741"/>
            <a:ext cx="1826984" cy="283488"/>
          </a:xfrm>
          <a:prstGeom prst="line">
            <a:avLst/>
          </a:prstGeom>
          <a:ln w="19050"/>
        </p:spPr>
        <p:style>
          <a:lnRef idx="2">
            <a:schemeClr val="dk1"/>
          </a:lnRef>
          <a:fillRef idx="1">
            <a:schemeClr val="lt1"/>
          </a:fillRef>
          <a:effectRef idx="0">
            <a:schemeClr val="dk1"/>
          </a:effectRef>
          <a:fontRef idx="minor">
            <a:schemeClr val="dk1"/>
          </a:fontRef>
        </p:style>
      </p:cxnSp>
      <p:cxnSp>
        <p:nvCxnSpPr>
          <p:cNvPr id="23" name="直線コネクタ 22">
            <a:extLst>
              <a:ext uri="{FF2B5EF4-FFF2-40B4-BE49-F238E27FC236}">
                <a16:creationId xmlns:a16="http://schemas.microsoft.com/office/drawing/2014/main" id="{FD500DF7-1774-43E6-9FCE-D433116DEFF0}"/>
              </a:ext>
            </a:extLst>
          </p:cNvPr>
          <p:cNvCxnSpPr>
            <a:cxnSpLocks/>
            <a:stCxn id="10" idx="6"/>
            <a:endCxn id="7" idx="2"/>
          </p:cNvCxnSpPr>
          <p:nvPr/>
        </p:nvCxnSpPr>
        <p:spPr>
          <a:xfrm>
            <a:off x="3628079" y="2884229"/>
            <a:ext cx="1826984" cy="475186"/>
          </a:xfrm>
          <a:prstGeom prst="line">
            <a:avLst/>
          </a:prstGeom>
          <a:ln w="19050"/>
        </p:spPr>
        <p:style>
          <a:lnRef idx="2">
            <a:schemeClr val="dk1"/>
          </a:lnRef>
          <a:fillRef idx="1">
            <a:schemeClr val="lt1"/>
          </a:fillRef>
          <a:effectRef idx="0">
            <a:schemeClr val="dk1"/>
          </a:effectRef>
          <a:fontRef idx="minor">
            <a:schemeClr val="dk1"/>
          </a:fontRef>
        </p:style>
      </p:cxnSp>
      <p:cxnSp>
        <p:nvCxnSpPr>
          <p:cNvPr id="24" name="直線コネクタ 23">
            <a:extLst>
              <a:ext uri="{FF2B5EF4-FFF2-40B4-BE49-F238E27FC236}">
                <a16:creationId xmlns:a16="http://schemas.microsoft.com/office/drawing/2014/main" id="{5D67CF2E-100E-4112-A37F-93B8662C70DA}"/>
              </a:ext>
            </a:extLst>
          </p:cNvPr>
          <p:cNvCxnSpPr>
            <a:cxnSpLocks/>
            <a:stCxn id="10" idx="6"/>
            <a:endCxn id="8" idx="2"/>
          </p:cNvCxnSpPr>
          <p:nvPr/>
        </p:nvCxnSpPr>
        <p:spPr>
          <a:xfrm>
            <a:off x="3628079" y="2884229"/>
            <a:ext cx="1826984" cy="1233860"/>
          </a:xfrm>
          <a:prstGeom prst="line">
            <a:avLst/>
          </a:prstGeom>
          <a:ln w="19050"/>
        </p:spPr>
        <p:style>
          <a:lnRef idx="2">
            <a:schemeClr val="dk1"/>
          </a:lnRef>
          <a:fillRef idx="1">
            <a:schemeClr val="lt1"/>
          </a:fillRef>
          <a:effectRef idx="0">
            <a:schemeClr val="dk1"/>
          </a:effectRef>
          <a:fontRef idx="minor">
            <a:schemeClr val="dk1"/>
          </a:fontRef>
        </p:style>
      </p:cxnSp>
      <p:cxnSp>
        <p:nvCxnSpPr>
          <p:cNvPr id="25" name="直線コネクタ 24">
            <a:extLst>
              <a:ext uri="{FF2B5EF4-FFF2-40B4-BE49-F238E27FC236}">
                <a16:creationId xmlns:a16="http://schemas.microsoft.com/office/drawing/2014/main" id="{03EA931D-CB85-45D7-8B32-43B8B4B60199}"/>
              </a:ext>
            </a:extLst>
          </p:cNvPr>
          <p:cNvCxnSpPr>
            <a:cxnSpLocks/>
            <a:stCxn id="10" idx="6"/>
            <a:endCxn id="9" idx="2"/>
          </p:cNvCxnSpPr>
          <p:nvPr/>
        </p:nvCxnSpPr>
        <p:spPr>
          <a:xfrm>
            <a:off x="3628079" y="2884229"/>
            <a:ext cx="1826984" cy="1992534"/>
          </a:xfrm>
          <a:prstGeom prst="line">
            <a:avLst/>
          </a:prstGeom>
          <a:ln w="19050"/>
        </p:spPr>
        <p:style>
          <a:lnRef idx="2">
            <a:schemeClr val="dk1"/>
          </a:lnRef>
          <a:fillRef idx="1">
            <a:schemeClr val="lt1"/>
          </a:fillRef>
          <a:effectRef idx="0">
            <a:schemeClr val="dk1"/>
          </a:effectRef>
          <a:fontRef idx="minor">
            <a:schemeClr val="dk1"/>
          </a:fontRef>
        </p:style>
      </p:cxnSp>
      <p:cxnSp>
        <p:nvCxnSpPr>
          <p:cNvPr id="26" name="直線コネクタ 25">
            <a:extLst>
              <a:ext uri="{FF2B5EF4-FFF2-40B4-BE49-F238E27FC236}">
                <a16:creationId xmlns:a16="http://schemas.microsoft.com/office/drawing/2014/main" id="{8BF7A6C1-EDF5-4007-AF42-4AF75C3EC814}"/>
              </a:ext>
            </a:extLst>
          </p:cNvPr>
          <p:cNvCxnSpPr>
            <a:cxnSpLocks/>
            <a:stCxn id="12" idx="6"/>
            <a:endCxn id="9" idx="2"/>
          </p:cNvCxnSpPr>
          <p:nvPr/>
        </p:nvCxnSpPr>
        <p:spPr>
          <a:xfrm>
            <a:off x="3628079" y="2185539"/>
            <a:ext cx="1826984" cy="2691224"/>
          </a:xfrm>
          <a:prstGeom prst="line">
            <a:avLst/>
          </a:prstGeom>
          <a:ln w="19050"/>
        </p:spPr>
        <p:style>
          <a:lnRef idx="2">
            <a:schemeClr val="dk1"/>
          </a:lnRef>
          <a:fillRef idx="1">
            <a:schemeClr val="lt1"/>
          </a:fillRef>
          <a:effectRef idx="0">
            <a:schemeClr val="dk1"/>
          </a:effectRef>
          <a:fontRef idx="minor">
            <a:schemeClr val="dk1"/>
          </a:fontRef>
        </p:style>
      </p:cxnSp>
      <p:cxnSp>
        <p:nvCxnSpPr>
          <p:cNvPr id="27" name="直線コネクタ 26">
            <a:extLst>
              <a:ext uri="{FF2B5EF4-FFF2-40B4-BE49-F238E27FC236}">
                <a16:creationId xmlns:a16="http://schemas.microsoft.com/office/drawing/2014/main" id="{9B8EE613-3C91-4BDB-A198-ABB648F5DA64}"/>
              </a:ext>
            </a:extLst>
          </p:cNvPr>
          <p:cNvCxnSpPr>
            <a:cxnSpLocks/>
            <a:stCxn id="12" idx="6"/>
            <a:endCxn id="8" idx="2"/>
          </p:cNvCxnSpPr>
          <p:nvPr/>
        </p:nvCxnSpPr>
        <p:spPr>
          <a:xfrm>
            <a:off x="3628079" y="2185539"/>
            <a:ext cx="1826984" cy="1932550"/>
          </a:xfrm>
          <a:prstGeom prst="line">
            <a:avLst/>
          </a:prstGeom>
          <a:ln w="19050"/>
        </p:spPr>
        <p:style>
          <a:lnRef idx="2">
            <a:schemeClr val="dk1"/>
          </a:lnRef>
          <a:fillRef idx="1">
            <a:schemeClr val="lt1"/>
          </a:fillRef>
          <a:effectRef idx="0">
            <a:schemeClr val="dk1"/>
          </a:effectRef>
          <a:fontRef idx="minor">
            <a:schemeClr val="dk1"/>
          </a:fontRef>
        </p:style>
      </p:cxnSp>
      <p:cxnSp>
        <p:nvCxnSpPr>
          <p:cNvPr id="28" name="直線コネクタ 27">
            <a:extLst>
              <a:ext uri="{FF2B5EF4-FFF2-40B4-BE49-F238E27FC236}">
                <a16:creationId xmlns:a16="http://schemas.microsoft.com/office/drawing/2014/main" id="{2D49C920-AB7F-4693-A62E-88BD268D5EA5}"/>
              </a:ext>
            </a:extLst>
          </p:cNvPr>
          <p:cNvCxnSpPr>
            <a:cxnSpLocks/>
            <a:stCxn id="12" idx="6"/>
            <a:endCxn id="7" idx="2"/>
          </p:cNvCxnSpPr>
          <p:nvPr/>
        </p:nvCxnSpPr>
        <p:spPr>
          <a:xfrm>
            <a:off x="3628079" y="2185539"/>
            <a:ext cx="1826984" cy="1173876"/>
          </a:xfrm>
          <a:prstGeom prst="line">
            <a:avLst/>
          </a:prstGeom>
          <a:ln w="19050"/>
        </p:spPr>
        <p:style>
          <a:lnRef idx="2">
            <a:schemeClr val="dk1"/>
          </a:lnRef>
          <a:fillRef idx="1">
            <a:schemeClr val="lt1"/>
          </a:fillRef>
          <a:effectRef idx="0">
            <a:schemeClr val="dk1"/>
          </a:effectRef>
          <a:fontRef idx="minor">
            <a:schemeClr val="dk1"/>
          </a:fontRef>
        </p:style>
      </p:cxnSp>
      <p:cxnSp>
        <p:nvCxnSpPr>
          <p:cNvPr id="29" name="直線コネクタ 28">
            <a:extLst>
              <a:ext uri="{FF2B5EF4-FFF2-40B4-BE49-F238E27FC236}">
                <a16:creationId xmlns:a16="http://schemas.microsoft.com/office/drawing/2014/main" id="{48595449-2C6D-4649-8124-2A63D2D3C774}"/>
              </a:ext>
            </a:extLst>
          </p:cNvPr>
          <p:cNvCxnSpPr>
            <a:cxnSpLocks/>
            <a:stCxn id="12" idx="6"/>
            <a:endCxn id="6" idx="2"/>
          </p:cNvCxnSpPr>
          <p:nvPr/>
        </p:nvCxnSpPr>
        <p:spPr>
          <a:xfrm>
            <a:off x="3628079" y="2185539"/>
            <a:ext cx="1826984" cy="415202"/>
          </a:xfrm>
          <a:prstGeom prst="line">
            <a:avLst/>
          </a:prstGeom>
          <a:ln w="19050"/>
        </p:spPr>
        <p:style>
          <a:lnRef idx="2">
            <a:schemeClr val="dk1"/>
          </a:lnRef>
          <a:fillRef idx="1">
            <a:schemeClr val="lt1"/>
          </a:fillRef>
          <a:effectRef idx="0">
            <a:schemeClr val="dk1"/>
          </a:effectRef>
          <a:fontRef idx="minor">
            <a:schemeClr val="dk1"/>
          </a:fontRef>
        </p:style>
      </p:cxnSp>
      <p:cxnSp>
        <p:nvCxnSpPr>
          <p:cNvPr id="30" name="直線コネクタ 29">
            <a:extLst>
              <a:ext uri="{FF2B5EF4-FFF2-40B4-BE49-F238E27FC236}">
                <a16:creationId xmlns:a16="http://schemas.microsoft.com/office/drawing/2014/main" id="{25AFFD73-B67D-4D73-950E-3E605B4B7B18}"/>
              </a:ext>
            </a:extLst>
          </p:cNvPr>
          <p:cNvCxnSpPr>
            <a:cxnSpLocks/>
            <a:stCxn id="10" idx="6"/>
            <a:endCxn id="5" idx="2"/>
          </p:cNvCxnSpPr>
          <p:nvPr/>
        </p:nvCxnSpPr>
        <p:spPr>
          <a:xfrm flipV="1">
            <a:off x="3628079" y="1842067"/>
            <a:ext cx="1826984" cy="1042162"/>
          </a:xfrm>
          <a:prstGeom prst="line">
            <a:avLst/>
          </a:prstGeom>
          <a:ln w="19050"/>
        </p:spPr>
        <p:style>
          <a:lnRef idx="2">
            <a:schemeClr val="dk1"/>
          </a:lnRef>
          <a:fillRef idx="1">
            <a:schemeClr val="lt1"/>
          </a:fillRef>
          <a:effectRef idx="0">
            <a:schemeClr val="dk1"/>
          </a:effectRef>
          <a:fontRef idx="minor">
            <a:schemeClr val="dk1"/>
          </a:fontRef>
        </p:style>
      </p:cxnSp>
      <p:sp>
        <p:nvSpPr>
          <p:cNvPr id="31" name="楕円 30">
            <a:extLst>
              <a:ext uri="{FF2B5EF4-FFF2-40B4-BE49-F238E27FC236}">
                <a16:creationId xmlns:a16="http://schemas.microsoft.com/office/drawing/2014/main" id="{39894781-2799-4EB3-A0CD-10B009ED824A}"/>
              </a:ext>
            </a:extLst>
          </p:cNvPr>
          <p:cNvSpPr/>
          <p:nvPr/>
        </p:nvSpPr>
        <p:spPr>
          <a:xfrm>
            <a:off x="7615063" y="902323"/>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0</a:t>
            </a:r>
            <a:endParaRPr kumimoji="1" lang="ja-JP" altLang="en-US" dirty="0"/>
          </a:p>
        </p:txBody>
      </p:sp>
      <p:sp>
        <p:nvSpPr>
          <p:cNvPr id="32" name="楕円 31">
            <a:extLst>
              <a:ext uri="{FF2B5EF4-FFF2-40B4-BE49-F238E27FC236}">
                <a16:creationId xmlns:a16="http://schemas.microsoft.com/office/drawing/2014/main" id="{F9E612BE-0EB8-4B37-BD30-92E783D40CE1}"/>
              </a:ext>
            </a:extLst>
          </p:cNvPr>
          <p:cNvSpPr/>
          <p:nvPr/>
        </p:nvSpPr>
        <p:spPr>
          <a:xfrm>
            <a:off x="7615063" y="1661684"/>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1</a:t>
            </a:r>
            <a:endParaRPr kumimoji="1" lang="ja-JP" altLang="en-US" dirty="0"/>
          </a:p>
        </p:txBody>
      </p:sp>
      <p:sp>
        <p:nvSpPr>
          <p:cNvPr id="33" name="楕円 32">
            <a:extLst>
              <a:ext uri="{FF2B5EF4-FFF2-40B4-BE49-F238E27FC236}">
                <a16:creationId xmlns:a16="http://schemas.microsoft.com/office/drawing/2014/main" id="{64DF8E32-5F14-4527-A058-79CF01F5695A}"/>
              </a:ext>
            </a:extLst>
          </p:cNvPr>
          <p:cNvSpPr/>
          <p:nvPr/>
        </p:nvSpPr>
        <p:spPr>
          <a:xfrm>
            <a:off x="7615063" y="2421045"/>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2</a:t>
            </a:r>
            <a:endParaRPr kumimoji="1" lang="ja-JP" altLang="en-US" dirty="0"/>
          </a:p>
        </p:txBody>
      </p:sp>
      <p:sp>
        <p:nvSpPr>
          <p:cNvPr id="34" name="楕円 33">
            <a:extLst>
              <a:ext uri="{FF2B5EF4-FFF2-40B4-BE49-F238E27FC236}">
                <a16:creationId xmlns:a16="http://schemas.microsoft.com/office/drawing/2014/main" id="{9A898B49-70F4-4849-9A8D-C07768DC67DB}"/>
              </a:ext>
            </a:extLst>
          </p:cNvPr>
          <p:cNvSpPr/>
          <p:nvPr/>
        </p:nvSpPr>
        <p:spPr>
          <a:xfrm>
            <a:off x="7615063" y="3180406"/>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3</a:t>
            </a:r>
            <a:endParaRPr kumimoji="1" lang="ja-JP" altLang="en-US" dirty="0"/>
          </a:p>
        </p:txBody>
      </p:sp>
      <p:sp>
        <p:nvSpPr>
          <p:cNvPr id="35" name="楕円 34">
            <a:extLst>
              <a:ext uri="{FF2B5EF4-FFF2-40B4-BE49-F238E27FC236}">
                <a16:creationId xmlns:a16="http://schemas.microsoft.com/office/drawing/2014/main" id="{1C534663-00DD-4B9A-AEEB-A6DCA7B5A576}"/>
              </a:ext>
            </a:extLst>
          </p:cNvPr>
          <p:cNvSpPr/>
          <p:nvPr/>
        </p:nvSpPr>
        <p:spPr>
          <a:xfrm>
            <a:off x="7615063" y="3939767"/>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vert="eaVert" lIns="0" tIns="0" rIns="0" bIns="0" rtlCol="0" anchor="ctr"/>
          <a:lstStyle/>
          <a:p>
            <a:pPr algn="ctr"/>
            <a:r>
              <a:rPr kumimoji="1" lang="en-US" altLang="ja-JP" dirty="0"/>
              <a:t>…</a:t>
            </a:r>
            <a:endParaRPr kumimoji="1" lang="ja-JP" altLang="en-US" dirty="0"/>
          </a:p>
        </p:txBody>
      </p:sp>
      <p:sp>
        <p:nvSpPr>
          <p:cNvPr id="36" name="楕円 35">
            <a:extLst>
              <a:ext uri="{FF2B5EF4-FFF2-40B4-BE49-F238E27FC236}">
                <a16:creationId xmlns:a16="http://schemas.microsoft.com/office/drawing/2014/main" id="{68EA53B7-BB2F-49C7-918E-9A4A53E29BED}"/>
              </a:ext>
            </a:extLst>
          </p:cNvPr>
          <p:cNvSpPr/>
          <p:nvPr/>
        </p:nvSpPr>
        <p:spPr>
          <a:xfrm>
            <a:off x="7615063" y="4699130"/>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sz="1100" dirty="0"/>
              <a:t>999</a:t>
            </a:r>
            <a:endParaRPr kumimoji="1" lang="ja-JP" altLang="en-US" dirty="0"/>
          </a:p>
        </p:txBody>
      </p:sp>
      <p:cxnSp>
        <p:nvCxnSpPr>
          <p:cNvPr id="37" name="直線コネクタ 36">
            <a:extLst>
              <a:ext uri="{FF2B5EF4-FFF2-40B4-BE49-F238E27FC236}">
                <a16:creationId xmlns:a16="http://schemas.microsoft.com/office/drawing/2014/main" id="{6E42EFAC-0B79-4958-9EF6-BF129E1DFF9A}"/>
              </a:ext>
            </a:extLst>
          </p:cNvPr>
          <p:cNvCxnSpPr>
            <a:cxnSpLocks/>
            <a:stCxn id="4" idx="6"/>
            <a:endCxn id="31" idx="2"/>
          </p:cNvCxnSpPr>
          <p:nvPr/>
        </p:nvCxnSpPr>
        <p:spPr>
          <a:xfrm flipV="1">
            <a:off x="5810329" y="1079956"/>
            <a:ext cx="1804734" cy="3437"/>
          </a:xfrm>
          <a:prstGeom prst="line">
            <a:avLst/>
          </a:prstGeom>
          <a:ln w="19050"/>
        </p:spPr>
        <p:style>
          <a:lnRef idx="2">
            <a:schemeClr val="dk1"/>
          </a:lnRef>
          <a:fillRef idx="1">
            <a:schemeClr val="lt1"/>
          </a:fillRef>
          <a:effectRef idx="0">
            <a:schemeClr val="dk1"/>
          </a:effectRef>
          <a:fontRef idx="minor">
            <a:schemeClr val="dk1"/>
          </a:fontRef>
        </p:style>
      </p:cxnSp>
      <p:cxnSp>
        <p:nvCxnSpPr>
          <p:cNvPr id="38" name="直線コネクタ 37">
            <a:extLst>
              <a:ext uri="{FF2B5EF4-FFF2-40B4-BE49-F238E27FC236}">
                <a16:creationId xmlns:a16="http://schemas.microsoft.com/office/drawing/2014/main" id="{8DDDCFDC-223C-4A12-81F9-CE2C63FF66DF}"/>
              </a:ext>
            </a:extLst>
          </p:cNvPr>
          <p:cNvCxnSpPr>
            <a:cxnSpLocks/>
            <a:stCxn id="5" idx="6"/>
            <a:endCxn id="32" idx="2"/>
          </p:cNvCxnSpPr>
          <p:nvPr/>
        </p:nvCxnSpPr>
        <p:spPr>
          <a:xfrm flipV="1">
            <a:off x="5810329" y="1839317"/>
            <a:ext cx="1804734" cy="2750"/>
          </a:xfrm>
          <a:prstGeom prst="line">
            <a:avLst/>
          </a:prstGeom>
          <a:ln w="19050"/>
        </p:spPr>
        <p:style>
          <a:lnRef idx="2">
            <a:schemeClr val="dk1"/>
          </a:lnRef>
          <a:fillRef idx="1">
            <a:schemeClr val="lt1"/>
          </a:fillRef>
          <a:effectRef idx="0">
            <a:schemeClr val="dk1"/>
          </a:effectRef>
          <a:fontRef idx="minor">
            <a:schemeClr val="dk1"/>
          </a:fontRef>
        </p:style>
      </p:cxnSp>
      <p:cxnSp>
        <p:nvCxnSpPr>
          <p:cNvPr id="39" name="直線コネクタ 38">
            <a:extLst>
              <a:ext uri="{FF2B5EF4-FFF2-40B4-BE49-F238E27FC236}">
                <a16:creationId xmlns:a16="http://schemas.microsoft.com/office/drawing/2014/main" id="{DB07A9DC-3697-4D2F-8384-6AA51B7C5B7D}"/>
              </a:ext>
            </a:extLst>
          </p:cNvPr>
          <p:cNvCxnSpPr>
            <a:cxnSpLocks/>
            <a:stCxn id="6" idx="6"/>
            <a:endCxn id="33" idx="2"/>
          </p:cNvCxnSpPr>
          <p:nvPr/>
        </p:nvCxnSpPr>
        <p:spPr>
          <a:xfrm flipV="1">
            <a:off x="5810329" y="2598678"/>
            <a:ext cx="1804734" cy="2063"/>
          </a:xfrm>
          <a:prstGeom prst="line">
            <a:avLst/>
          </a:prstGeom>
          <a:ln w="19050"/>
        </p:spPr>
        <p:style>
          <a:lnRef idx="2">
            <a:schemeClr val="dk1"/>
          </a:lnRef>
          <a:fillRef idx="1">
            <a:schemeClr val="lt1"/>
          </a:fillRef>
          <a:effectRef idx="0">
            <a:schemeClr val="dk1"/>
          </a:effectRef>
          <a:fontRef idx="minor">
            <a:schemeClr val="dk1"/>
          </a:fontRef>
        </p:style>
      </p:cxnSp>
      <p:cxnSp>
        <p:nvCxnSpPr>
          <p:cNvPr id="40" name="直線コネクタ 39">
            <a:extLst>
              <a:ext uri="{FF2B5EF4-FFF2-40B4-BE49-F238E27FC236}">
                <a16:creationId xmlns:a16="http://schemas.microsoft.com/office/drawing/2014/main" id="{611AE6BB-E82D-4251-A52E-950BA2231994}"/>
              </a:ext>
            </a:extLst>
          </p:cNvPr>
          <p:cNvCxnSpPr>
            <a:cxnSpLocks/>
            <a:stCxn id="7" idx="6"/>
            <a:endCxn id="34" idx="2"/>
          </p:cNvCxnSpPr>
          <p:nvPr/>
        </p:nvCxnSpPr>
        <p:spPr>
          <a:xfrm flipV="1">
            <a:off x="5810329" y="3358039"/>
            <a:ext cx="1804734" cy="1376"/>
          </a:xfrm>
          <a:prstGeom prst="line">
            <a:avLst/>
          </a:prstGeom>
          <a:ln w="19050"/>
        </p:spPr>
        <p:style>
          <a:lnRef idx="2">
            <a:schemeClr val="dk1"/>
          </a:lnRef>
          <a:fillRef idx="1">
            <a:schemeClr val="lt1"/>
          </a:fillRef>
          <a:effectRef idx="0">
            <a:schemeClr val="dk1"/>
          </a:effectRef>
          <a:fontRef idx="minor">
            <a:schemeClr val="dk1"/>
          </a:fontRef>
        </p:style>
      </p:cxnSp>
      <p:cxnSp>
        <p:nvCxnSpPr>
          <p:cNvPr id="41" name="直線コネクタ 40">
            <a:extLst>
              <a:ext uri="{FF2B5EF4-FFF2-40B4-BE49-F238E27FC236}">
                <a16:creationId xmlns:a16="http://schemas.microsoft.com/office/drawing/2014/main" id="{38C86F3C-0C77-4124-9841-8CBFAEF4B690}"/>
              </a:ext>
            </a:extLst>
          </p:cNvPr>
          <p:cNvCxnSpPr>
            <a:cxnSpLocks/>
            <a:stCxn id="8" idx="6"/>
            <a:endCxn id="35" idx="2"/>
          </p:cNvCxnSpPr>
          <p:nvPr/>
        </p:nvCxnSpPr>
        <p:spPr>
          <a:xfrm flipV="1">
            <a:off x="5810329" y="4117400"/>
            <a:ext cx="1804734" cy="689"/>
          </a:xfrm>
          <a:prstGeom prst="line">
            <a:avLst/>
          </a:prstGeom>
          <a:ln w="19050"/>
        </p:spPr>
        <p:style>
          <a:lnRef idx="2">
            <a:schemeClr val="dk1"/>
          </a:lnRef>
          <a:fillRef idx="1">
            <a:schemeClr val="lt1"/>
          </a:fillRef>
          <a:effectRef idx="0">
            <a:schemeClr val="dk1"/>
          </a:effectRef>
          <a:fontRef idx="minor">
            <a:schemeClr val="dk1"/>
          </a:fontRef>
        </p:style>
      </p:cxnSp>
      <p:cxnSp>
        <p:nvCxnSpPr>
          <p:cNvPr id="42" name="直線コネクタ 41">
            <a:extLst>
              <a:ext uri="{FF2B5EF4-FFF2-40B4-BE49-F238E27FC236}">
                <a16:creationId xmlns:a16="http://schemas.microsoft.com/office/drawing/2014/main" id="{03FC2DFC-6298-46D4-AAA3-6D53A1A4A93F}"/>
              </a:ext>
            </a:extLst>
          </p:cNvPr>
          <p:cNvCxnSpPr>
            <a:cxnSpLocks/>
            <a:stCxn id="9" idx="6"/>
            <a:endCxn id="36" idx="2"/>
          </p:cNvCxnSpPr>
          <p:nvPr/>
        </p:nvCxnSpPr>
        <p:spPr>
          <a:xfrm>
            <a:off x="5810329" y="4876763"/>
            <a:ext cx="1804734"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43" name="直線コネクタ 42">
            <a:extLst>
              <a:ext uri="{FF2B5EF4-FFF2-40B4-BE49-F238E27FC236}">
                <a16:creationId xmlns:a16="http://schemas.microsoft.com/office/drawing/2014/main" id="{2C1C55BF-7585-436C-8B20-30889B6B7B8C}"/>
              </a:ext>
            </a:extLst>
          </p:cNvPr>
          <p:cNvCxnSpPr>
            <a:cxnSpLocks/>
            <a:stCxn id="4" idx="6"/>
            <a:endCxn id="32" idx="2"/>
          </p:cNvCxnSpPr>
          <p:nvPr/>
        </p:nvCxnSpPr>
        <p:spPr>
          <a:xfrm>
            <a:off x="5810329" y="1083393"/>
            <a:ext cx="1804734" cy="755924"/>
          </a:xfrm>
          <a:prstGeom prst="line">
            <a:avLst/>
          </a:prstGeom>
          <a:ln w="19050"/>
        </p:spPr>
        <p:style>
          <a:lnRef idx="2">
            <a:schemeClr val="dk1"/>
          </a:lnRef>
          <a:fillRef idx="1">
            <a:schemeClr val="lt1"/>
          </a:fillRef>
          <a:effectRef idx="0">
            <a:schemeClr val="dk1"/>
          </a:effectRef>
          <a:fontRef idx="minor">
            <a:schemeClr val="dk1"/>
          </a:fontRef>
        </p:style>
      </p:cxnSp>
      <p:cxnSp>
        <p:nvCxnSpPr>
          <p:cNvPr id="44" name="直線コネクタ 43">
            <a:extLst>
              <a:ext uri="{FF2B5EF4-FFF2-40B4-BE49-F238E27FC236}">
                <a16:creationId xmlns:a16="http://schemas.microsoft.com/office/drawing/2014/main" id="{804DA6BC-14A8-4CDA-B7E2-09FCB456EDE9}"/>
              </a:ext>
            </a:extLst>
          </p:cNvPr>
          <p:cNvCxnSpPr>
            <a:cxnSpLocks/>
            <a:stCxn id="4" idx="6"/>
            <a:endCxn id="33" idx="2"/>
          </p:cNvCxnSpPr>
          <p:nvPr/>
        </p:nvCxnSpPr>
        <p:spPr>
          <a:xfrm>
            <a:off x="5810329" y="1083393"/>
            <a:ext cx="1804734" cy="1515285"/>
          </a:xfrm>
          <a:prstGeom prst="line">
            <a:avLst/>
          </a:prstGeom>
          <a:ln w="19050"/>
        </p:spPr>
        <p:style>
          <a:lnRef idx="2">
            <a:schemeClr val="dk1"/>
          </a:lnRef>
          <a:fillRef idx="1">
            <a:schemeClr val="lt1"/>
          </a:fillRef>
          <a:effectRef idx="0">
            <a:schemeClr val="dk1"/>
          </a:effectRef>
          <a:fontRef idx="minor">
            <a:schemeClr val="dk1"/>
          </a:fontRef>
        </p:style>
      </p:cxnSp>
      <p:cxnSp>
        <p:nvCxnSpPr>
          <p:cNvPr id="45" name="直線コネクタ 44">
            <a:extLst>
              <a:ext uri="{FF2B5EF4-FFF2-40B4-BE49-F238E27FC236}">
                <a16:creationId xmlns:a16="http://schemas.microsoft.com/office/drawing/2014/main" id="{E32B9CB0-E9FC-4FBE-8EDC-124EF13A2154}"/>
              </a:ext>
            </a:extLst>
          </p:cNvPr>
          <p:cNvCxnSpPr>
            <a:cxnSpLocks/>
            <a:stCxn id="4" idx="6"/>
            <a:endCxn id="34" idx="2"/>
          </p:cNvCxnSpPr>
          <p:nvPr/>
        </p:nvCxnSpPr>
        <p:spPr>
          <a:xfrm>
            <a:off x="5810329" y="1083393"/>
            <a:ext cx="1804734" cy="2274646"/>
          </a:xfrm>
          <a:prstGeom prst="line">
            <a:avLst/>
          </a:prstGeom>
          <a:ln w="19050"/>
        </p:spPr>
        <p:style>
          <a:lnRef idx="2">
            <a:schemeClr val="dk1"/>
          </a:lnRef>
          <a:fillRef idx="1">
            <a:schemeClr val="lt1"/>
          </a:fillRef>
          <a:effectRef idx="0">
            <a:schemeClr val="dk1"/>
          </a:effectRef>
          <a:fontRef idx="minor">
            <a:schemeClr val="dk1"/>
          </a:fontRef>
        </p:style>
      </p:cxnSp>
      <p:cxnSp>
        <p:nvCxnSpPr>
          <p:cNvPr id="46" name="直線コネクタ 45">
            <a:extLst>
              <a:ext uri="{FF2B5EF4-FFF2-40B4-BE49-F238E27FC236}">
                <a16:creationId xmlns:a16="http://schemas.microsoft.com/office/drawing/2014/main" id="{AD0386F8-B3A1-4DF8-834D-8BBD37697D97}"/>
              </a:ext>
            </a:extLst>
          </p:cNvPr>
          <p:cNvCxnSpPr>
            <a:cxnSpLocks/>
            <a:stCxn id="4" idx="6"/>
            <a:endCxn id="35" idx="2"/>
          </p:cNvCxnSpPr>
          <p:nvPr/>
        </p:nvCxnSpPr>
        <p:spPr>
          <a:xfrm>
            <a:off x="5810329" y="1083393"/>
            <a:ext cx="1804734" cy="3034007"/>
          </a:xfrm>
          <a:prstGeom prst="line">
            <a:avLst/>
          </a:prstGeom>
          <a:ln w="19050"/>
        </p:spPr>
        <p:style>
          <a:lnRef idx="2">
            <a:schemeClr val="dk1"/>
          </a:lnRef>
          <a:fillRef idx="1">
            <a:schemeClr val="lt1"/>
          </a:fillRef>
          <a:effectRef idx="0">
            <a:schemeClr val="dk1"/>
          </a:effectRef>
          <a:fontRef idx="minor">
            <a:schemeClr val="dk1"/>
          </a:fontRef>
        </p:style>
      </p:cxnSp>
      <p:cxnSp>
        <p:nvCxnSpPr>
          <p:cNvPr id="47" name="直線コネクタ 46">
            <a:extLst>
              <a:ext uri="{FF2B5EF4-FFF2-40B4-BE49-F238E27FC236}">
                <a16:creationId xmlns:a16="http://schemas.microsoft.com/office/drawing/2014/main" id="{6D8FFCEF-F382-4DF2-A5AD-593B80CA6A77}"/>
              </a:ext>
            </a:extLst>
          </p:cNvPr>
          <p:cNvCxnSpPr>
            <a:cxnSpLocks/>
            <a:stCxn id="4" idx="6"/>
            <a:endCxn id="36" idx="2"/>
          </p:cNvCxnSpPr>
          <p:nvPr/>
        </p:nvCxnSpPr>
        <p:spPr>
          <a:xfrm>
            <a:off x="5810329" y="1083393"/>
            <a:ext cx="1804734" cy="3793370"/>
          </a:xfrm>
          <a:prstGeom prst="line">
            <a:avLst/>
          </a:prstGeom>
          <a:ln w="19050"/>
        </p:spPr>
        <p:style>
          <a:lnRef idx="2">
            <a:schemeClr val="dk1"/>
          </a:lnRef>
          <a:fillRef idx="1">
            <a:schemeClr val="lt1"/>
          </a:fillRef>
          <a:effectRef idx="0">
            <a:schemeClr val="dk1"/>
          </a:effectRef>
          <a:fontRef idx="minor">
            <a:schemeClr val="dk1"/>
          </a:fontRef>
        </p:style>
      </p:cxnSp>
      <p:cxnSp>
        <p:nvCxnSpPr>
          <p:cNvPr id="48" name="直線コネクタ 47">
            <a:extLst>
              <a:ext uri="{FF2B5EF4-FFF2-40B4-BE49-F238E27FC236}">
                <a16:creationId xmlns:a16="http://schemas.microsoft.com/office/drawing/2014/main" id="{364B95A9-A498-4940-B8EA-0C847C91A200}"/>
              </a:ext>
            </a:extLst>
          </p:cNvPr>
          <p:cNvCxnSpPr>
            <a:cxnSpLocks/>
            <a:stCxn id="5" idx="6"/>
            <a:endCxn id="31" idx="2"/>
          </p:cNvCxnSpPr>
          <p:nvPr/>
        </p:nvCxnSpPr>
        <p:spPr>
          <a:xfrm flipV="1">
            <a:off x="5810329" y="1079956"/>
            <a:ext cx="1804734" cy="762111"/>
          </a:xfrm>
          <a:prstGeom prst="line">
            <a:avLst/>
          </a:prstGeom>
          <a:ln w="19050"/>
        </p:spPr>
        <p:style>
          <a:lnRef idx="2">
            <a:schemeClr val="dk1"/>
          </a:lnRef>
          <a:fillRef idx="1">
            <a:schemeClr val="lt1"/>
          </a:fillRef>
          <a:effectRef idx="0">
            <a:schemeClr val="dk1"/>
          </a:effectRef>
          <a:fontRef idx="minor">
            <a:schemeClr val="dk1"/>
          </a:fontRef>
        </p:style>
      </p:cxnSp>
      <p:cxnSp>
        <p:nvCxnSpPr>
          <p:cNvPr id="49" name="直線コネクタ 48">
            <a:extLst>
              <a:ext uri="{FF2B5EF4-FFF2-40B4-BE49-F238E27FC236}">
                <a16:creationId xmlns:a16="http://schemas.microsoft.com/office/drawing/2014/main" id="{4689F0A1-4665-4398-B23D-691F34504A0E}"/>
              </a:ext>
            </a:extLst>
          </p:cNvPr>
          <p:cNvCxnSpPr>
            <a:cxnSpLocks/>
            <a:stCxn id="5" idx="6"/>
            <a:endCxn id="33" idx="2"/>
          </p:cNvCxnSpPr>
          <p:nvPr/>
        </p:nvCxnSpPr>
        <p:spPr>
          <a:xfrm>
            <a:off x="5810329" y="1842067"/>
            <a:ext cx="1804734" cy="756611"/>
          </a:xfrm>
          <a:prstGeom prst="line">
            <a:avLst/>
          </a:prstGeom>
          <a:ln w="19050"/>
        </p:spPr>
        <p:style>
          <a:lnRef idx="2">
            <a:schemeClr val="dk1"/>
          </a:lnRef>
          <a:fillRef idx="1">
            <a:schemeClr val="lt1"/>
          </a:fillRef>
          <a:effectRef idx="0">
            <a:schemeClr val="dk1"/>
          </a:effectRef>
          <a:fontRef idx="minor">
            <a:schemeClr val="dk1"/>
          </a:fontRef>
        </p:style>
      </p:cxnSp>
      <p:cxnSp>
        <p:nvCxnSpPr>
          <p:cNvPr id="50" name="直線コネクタ 49">
            <a:extLst>
              <a:ext uri="{FF2B5EF4-FFF2-40B4-BE49-F238E27FC236}">
                <a16:creationId xmlns:a16="http://schemas.microsoft.com/office/drawing/2014/main" id="{81B2E6D7-EEFF-42CD-8536-00B163A68B6B}"/>
              </a:ext>
            </a:extLst>
          </p:cNvPr>
          <p:cNvCxnSpPr>
            <a:cxnSpLocks/>
            <a:stCxn id="5" idx="6"/>
            <a:endCxn id="34" idx="2"/>
          </p:cNvCxnSpPr>
          <p:nvPr/>
        </p:nvCxnSpPr>
        <p:spPr>
          <a:xfrm>
            <a:off x="5810329" y="1842067"/>
            <a:ext cx="1804734" cy="1515972"/>
          </a:xfrm>
          <a:prstGeom prst="line">
            <a:avLst/>
          </a:prstGeom>
          <a:ln w="19050"/>
        </p:spPr>
        <p:style>
          <a:lnRef idx="2">
            <a:schemeClr val="dk1"/>
          </a:lnRef>
          <a:fillRef idx="1">
            <a:schemeClr val="lt1"/>
          </a:fillRef>
          <a:effectRef idx="0">
            <a:schemeClr val="dk1"/>
          </a:effectRef>
          <a:fontRef idx="minor">
            <a:schemeClr val="dk1"/>
          </a:fontRef>
        </p:style>
      </p:cxnSp>
      <p:cxnSp>
        <p:nvCxnSpPr>
          <p:cNvPr id="51" name="直線コネクタ 50">
            <a:extLst>
              <a:ext uri="{FF2B5EF4-FFF2-40B4-BE49-F238E27FC236}">
                <a16:creationId xmlns:a16="http://schemas.microsoft.com/office/drawing/2014/main" id="{FBC2721F-D2FC-4232-A9D9-4012C4A07B86}"/>
              </a:ext>
            </a:extLst>
          </p:cNvPr>
          <p:cNvCxnSpPr>
            <a:cxnSpLocks/>
            <a:stCxn id="5" idx="6"/>
            <a:endCxn id="35" idx="2"/>
          </p:cNvCxnSpPr>
          <p:nvPr/>
        </p:nvCxnSpPr>
        <p:spPr>
          <a:xfrm>
            <a:off x="5810329" y="1842067"/>
            <a:ext cx="1804734" cy="2275333"/>
          </a:xfrm>
          <a:prstGeom prst="line">
            <a:avLst/>
          </a:prstGeom>
          <a:ln w="19050"/>
        </p:spPr>
        <p:style>
          <a:lnRef idx="2">
            <a:schemeClr val="dk1"/>
          </a:lnRef>
          <a:fillRef idx="1">
            <a:schemeClr val="lt1"/>
          </a:fillRef>
          <a:effectRef idx="0">
            <a:schemeClr val="dk1"/>
          </a:effectRef>
          <a:fontRef idx="minor">
            <a:schemeClr val="dk1"/>
          </a:fontRef>
        </p:style>
      </p:cxnSp>
      <p:cxnSp>
        <p:nvCxnSpPr>
          <p:cNvPr id="52" name="直線コネクタ 51">
            <a:extLst>
              <a:ext uri="{FF2B5EF4-FFF2-40B4-BE49-F238E27FC236}">
                <a16:creationId xmlns:a16="http://schemas.microsoft.com/office/drawing/2014/main" id="{ECA761CB-5BCF-4138-A095-E040411C06A0}"/>
              </a:ext>
            </a:extLst>
          </p:cNvPr>
          <p:cNvCxnSpPr>
            <a:cxnSpLocks/>
            <a:stCxn id="5" idx="6"/>
            <a:endCxn id="36" idx="2"/>
          </p:cNvCxnSpPr>
          <p:nvPr/>
        </p:nvCxnSpPr>
        <p:spPr>
          <a:xfrm>
            <a:off x="5810329" y="1842067"/>
            <a:ext cx="1804734" cy="3034696"/>
          </a:xfrm>
          <a:prstGeom prst="line">
            <a:avLst/>
          </a:prstGeom>
          <a:ln w="19050"/>
        </p:spPr>
        <p:style>
          <a:lnRef idx="2">
            <a:schemeClr val="dk1"/>
          </a:lnRef>
          <a:fillRef idx="1">
            <a:schemeClr val="lt1"/>
          </a:fillRef>
          <a:effectRef idx="0">
            <a:schemeClr val="dk1"/>
          </a:effectRef>
          <a:fontRef idx="minor">
            <a:schemeClr val="dk1"/>
          </a:fontRef>
        </p:style>
      </p:cxnSp>
      <p:cxnSp>
        <p:nvCxnSpPr>
          <p:cNvPr id="53" name="直線コネクタ 52">
            <a:extLst>
              <a:ext uri="{FF2B5EF4-FFF2-40B4-BE49-F238E27FC236}">
                <a16:creationId xmlns:a16="http://schemas.microsoft.com/office/drawing/2014/main" id="{D18E254F-7CCC-49F5-BD48-98E634F9EBE8}"/>
              </a:ext>
            </a:extLst>
          </p:cNvPr>
          <p:cNvCxnSpPr>
            <a:cxnSpLocks/>
            <a:stCxn id="6" idx="6"/>
            <a:endCxn id="32" idx="2"/>
          </p:cNvCxnSpPr>
          <p:nvPr/>
        </p:nvCxnSpPr>
        <p:spPr>
          <a:xfrm flipV="1">
            <a:off x="5810329" y="1839317"/>
            <a:ext cx="1804734" cy="761424"/>
          </a:xfrm>
          <a:prstGeom prst="line">
            <a:avLst/>
          </a:prstGeom>
          <a:ln w="19050"/>
        </p:spPr>
        <p:style>
          <a:lnRef idx="2">
            <a:schemeClr val="dk1"/>
          </a:lnRef>
          <a:fillRef idx="1">
            <a:schemeClr val="lt1"/>
          </a:fillRef>
          <a:effectRef idx="0">
            <a:schemeClr val="dk1"/>
          </a:effectRef>
          <a:fontRef idx="minor">
            <a:schemeClr val="dk1"/>
          </a:fontRef>
        </p:style>
      </p:cxnSp>
      <p:cxnSp>
        <p:nvCxnSpPr>
          <p:cNvPr id="54" name="直線コネクタ 53">
            <a:extLst>
              <a:ext uri="{FF2B5EF4-FFF2-40B4-BE49-F238E27FC236}">
                <a16:creationId xmlns:a16="http://schemas.microsoft.com/office/drawing/2014/main" id="{58D27657-D212-4B17-934A-900ECA8C8113}"/>
              </a:ext>
            </a:extLst>
          </p:cNvPr>
          <p:cNvCxnSpPr>
            <a:cxnSpLocks/>
            <a:stCxn id="7" idx="6"/>
            <a:endCxn id="33" idx="2"/>
          </p:cNvCxnSpPr>
          <p:nvPr/>
        </p:nvCxnSpPr>
        <p:spPr>
          <a:xfrm flipV="1">
            <a:off x="5810329" y="2598678"/>
            <a:ext cx="1804734" cy="760737"/>
          </a:xfrm>
          <a:prstGeom prst="line">
            <a:avLst/>
          </a:prstGeom>
          <a:ln w="19050"/>
        </p:spPr>
        <p:style>
          <a:lnRef idx="2">
            <a:schemeClr val="dk1"/>
          </a:lnRef>
          <a:fillRef idx="1">
            <a:schemeClr val="lt1"/>
          </a:fillRef>
          <a:effectRef idx="0">
            <a:schemeClr val="dk1"/>
          </a:effectRef>
          <a:fontRef idx="minor">
            <a:schemeClr val="dk1"/>
          </a:fontRef>
        </p:style>
      </p:cxnSp>
      <p:cxnSp>
        <p:nvCxnSpPr>
          <p:cNvPr id="55" name="直線コネクタ 54">
            <a:extLst>
              <a:ext uri="{FF2B5EF4-FFF2-40B4-BE49-F238E27FC236}">
                <a16:creationId xmlns:a16="http://schemas.microsoft.com/office/drawing/2014/main" id="{15AF650A-CFB9-41E8-A91C-5A743A7A0289}"/>
              </a:ext>
            </a:extLst>
          </p:cNvPr>
          <p:cNvCxnSpPr>
            <a:cxnSpLocks/>
            <a:stCxn id="6" idx="6"/>
            <a:endCxn id="34" idx="2"/>
          </p:cNvCxnSpPr>
          <p:nvPr/>
        </p:nvCxnSpPr>
        <p:spPr>
          <a:xfrm>
            <a:off x="5810329" y="2600741"/>
            <a:ext cx="1804734" cy="757298"/>
          </a:xfrm>
          <a:prstGeom prst="line">
            <a:avLst/>
          </a:prstGeom>
          <a:ln w="19050"/>
        </p:spPr>
        <p:style>
          <a:lnRef idx="2">
            <a:schemeClr val="dk1"/>
          </a:lnRef>
          <a:fillRef idx="1">
            <a:schemeClr val="lt1"/>
          </a:fillRef>
          <a:effectRef idx="0">
            <a:schemeClr val="dk1"/>
          </a:effectRef>
          <a:fontRef idx="minor">
            <a:schemeClr val="dk1"/>
          </a:fontRef>
        </p:style>
      </p:cxnSp>
      <p:cxnSp>
        <p:nvCxnSpPr>
          <p:cNvPr id="56" name="直線コネクタ 55">
            <a:extLst>
              <a:ext uri="{FF2B5EF4-FFF2-40B4-BE49-F238E27FC236}">
                <a16:creationId xmlns:a16="http://schemas.microsoft.com/office/drawing/2014/main" id="{1B05E6FA-54A5-4FA5-B09D-4BDBF738E35D}"/>
              </a:ext>
            </a:extLst>
          </p:cNvPr>
          <p:cNvCxnSpPr>
            <a:cxnSpLocks/>
            <a:stCxn id="6" idx="6"/>
            <a:endCxn id="35" idx="2"/>
          </p:cNvCxnSpPr>
          <p:nvPr/>
        </p:nvCxnSpPr>
        <p:spPr>
          <a:xfrm>
            <a:off x="5810329" y="2600741"/>
            <a:ext cx="1804734" cy="1516659"/>
          </a:xfrm>
          <a:prstGeom prst="line">
            <a:avLst/>
          </a:prstGeom>
          <a:ln w="19050"/>
        </p:spPr>
        <p:style>
          <a:lnRef idx="2">
            <a:schemeClr val="dk1"/>
          </a:lnRef>
          <a:fillRef idx="1">
            <a:schemeClr val="lt1"/>
          </a:fillRef>
          <a:effectRef idx="0">
            <a:schemeClr val="dk1"/>
          </a:effectRef>
          <a:fontRef idx="minor">
            <a:schemeClr val="dk1"/>
          </a:fontRef>
        </p:style>
      </p:cxnSp>
      <p:cxnSp>
        <p:nvCxnSpPr>
          <p:cNvPr id="57" name="直線コネクタ 56">
            <a:extLst>
              <a:ext uri="{FF2B5EF4-FFF2-40B4-BE49-F238E27FC236}">
                <a16:creationId xmlns:a16="http://schemas.microsoft.com/office/drawing/2014/main" id="{3EB9013B-9A70-430B-9556-9AE168D6E2FB}"/>
              </a:ext>
            </a:extLst>
          </p:cNvPr>
          <p:cNvCxnSpPr>
            <a:cxnSpLocks/>
            <a:stCxn id="6" idx="6"/>
            <a:endCxn id="36" idx="2"/>
          </p:cNvCxnSpPr>
          <p:nvPr/>
        </p:nvCxnSpPr>
        <p:spPr>
          <a:xfrm>
            <a:off x="5810329" y="2600741"/>
            <a:ext cx="1804734" cy="2276022"/>
          </a:xfrm>
          <a:prstGeom prst="line">
            <a:avLst/>
          </a:prstGeom>
          <a:ln w="19050"/>
        </p:spPr>
        <p:style>
          <a:lnRef idx="2">
            <a:schemeClr val="dk1"/>
          </a:lnRef>
          <a:fillRef idx="1">
            <a:schemeClr val="lt1"/>
          </a:fillRef>
          <a:effectRef idx="0">
            <a:schemeClr val="dk1"/>
          </a:effectRef>
          <a:fontRef idx="minor">
            <a:schemeClr val="dk1"/>
          </a:fontRef>
        </p:style>
      </p:cxnSp>
      <p:cxnSp>
        <p:nvCxnSpPr>
          <p:cNvPr id="58" name="直線コネクタ 57">
            <a:extLst>
              <a:ext uri="{FF2B5EF4-FFF2-40B4-BE49-F238E27FC236}">
                <a16:creationId xmlns:a16="http://schemas.microsoft.com/office/drawing/2014/main" id="{747EF9D2-9E21-451D-9754-DC5B2701D204}"/>
              </a:ext>
            </a:extLst>
          </p:cNvPr>
          <p:cNvCxnSpPr>
            <a:cxnSpLocks/>
            <a:stCxn id="7" idx="6"/>
            <a:endCxn id="35" idx="2"/>
          </p:cNvCxnSpPr>
          <p:nvPr/>
        </p:nvCxnSpPr>
        <p:spPr>
          <a:xfrm>
            <a:off x="5810329" y="3359415"/>
            <a:ext cx="1804734" cy="757985"/>
          </a:xfrm>
          <a:prstGeom prst="line">
            <a:avLst/>
          </a:prstGeom>
          <a:ln w="19050"/>
        </p:spPr>
        <p:style>
          <a:lnRef idx="2">
            <a:schemeClr val="dk1"/>
          </a:lnRef>
          <a:fillRef idx="1">
            <a:schemeClr val="lt1"/>
          </a:fillRef>
          <a:effectRef idx="0">
            <a:schemeClr val="dk1"/>
          </a:effectRef>
          <a:fontRef idx="minor">
            <a:schemeClr val="dk1"/>
          </a:fontRef>
        </p:style>
      </p:cxnSp>
      <p:cxnSp>
        <p:nvCxnSpPr>
          <p:cNvPr id="59" name="直線コネクタ 58">
            <a:extLst>
              <a:ext uri="{FF2B5EF4-FFF2-40B4-BE49-F238E27FC236}">
                <a16:creationId xmlns:a16="http://schemas.microsoft.com/office/drawing/2014/main" id="{D7165839-E7C3-4C6C-9DD1-8C8E45F246B3}"/>
              </a:ext>
            </a:extLst>
          </p:cNvPr>
          <p:cNvCxnSpPr>
            <a:cxnSpLocks/>
            <a:stCxn id="6" idx="6"/>
            <a:endCxn id="35" idx="2"/>
          </p:cNvCxnSpPr>
          <p:nvPr/>
        </p:nvCxnSpPr>
        <p:spPr>
          <a:xfrm>
            <a:off x="5810329" y="2600741"/>
            <a:ext cx="1804734" cy="1516659"/>
          </a:xfrm>
          <a:prstGeom prst="line">
            <a:avLst/>
          </a:prstGeom>
          <a:ln w="19050"/>
        </p:spPr>
        <p:style>
          <a:lnRef idx="2">
            <a:schemeClr val="dk1"/>
          </a:lnRef>
          <a:fillRef idx="1">
            <a:schemeClr val="lt1"/>
          </a:fillRef>
          <a:effectRef idx="0">
            <a:schemeClr val="dk1"/>
          </a:effectRef>
          <a:fontRef idx="minor">
            <a:schemeClr val="dk1"/>
          </a:fontRef>
        </p:style>
      </p:cxnSp>
      <p:cxnSp>
        <p:nvCxnSpPr>
          <p:cNvPr id="60" name="直線コネクタ 59">
            <a:extLst>
              <a:ext uri="{FF2B5EF4-FFF2-40B4-BE49-F238E27FC236}">
                <a16:creationId xmlns:a16="http://schemas.microsoft.com/office/drawing/2014/main" id="{5613ABC8-C3B9-4101-BDC8-9CCA085B1C6E}"/>
              </a:ext>
            </a:extLst>
          </p:cNvPr>
          <p:cNvCxnSpPr>
            <a:cxnSpLocks/>
            <a:stCxn id="9" idx="6"/>
            <a:endCxn id="35" idx="2"/>
          </p:cNvCxnSpPr>
          <p:nvPr/>
        </p:nvCxnSpPr>
        <p:spPr>
          <a:xfrm flipV="1">
            <a:off x="5810329" y="4117400"/>
            <a:ext cx="1804734" cy="759363"/>
          </a:xfrm>
          <a:prstGeom prst="line">
            <a:avLst/>
          </a:prstGeom>
          <a:ln w="19050"/>
        </p:spPr>
        <p:style>
          <a:lnRef idx="2">
            <a:schemeClr val="dk1"/>
          </a:lnRef>
          <a:fillRef idx="1">
            <a:schemeClr val="lt1"/>
          </a:fillRef>
          <a:effectRef idx="0">
            <a:schemeClr val="dk1"/>
          </a:effectRef>
          <a:fontRef idx="minor">
            <a:schemeClr val="dk1"/>
          </a:fontRef>
        </p:style>
      </p:cxnSp>
      <p:cxnSp>
        <p:nvCxnSpPr>
          <p:cNvPr id="61" name="直線コネクタ 60">
            <a:extLst>
              <a:ext uri="{FF2B5EF4-FFF2-40B4-BE49-F238E27FC236}">
                <a16:creationId xmlns:a16="http://schemas.microsoft.com/office/drawing/2014/main" id="{68359681-938A-4CD6-A26F-498CB885396D}"/>
              </a:ext>
            </a:extLst>
          </p:cNvPr>
          <p:cNvCxnSpPr>
            <a:cxnSpLocks/>
            <a:stCxn id="8" idx="6"/>
            <a:endCxn id="36" idx="2"/>
          </p:cNvCxnSpPr>
          <p:nvPr/>
        </p:nvCxnSpPr>
        <p:spPr>
          <a:xfrm>
            <a:off x="5810329" y="4118089"/>
            <a:ext cx="1804734" cy="758674"/>
          </a:xfrm>
          <a:prstGeom prst="line">
            <a:avLst/>
          </a:prstGeom>
          <a:ln w="19050"/>
        </p:spPr>
        <p:style>
          <a:lnRef idx="2">
            <a:schemeClr val="dk1"/>
          </a:lnRef>
          <a:fillRef idx="1">
            <a:schemeClr val="lt1"/>
          </a:fillRef>
          <a:effectRef idx="0">
            <a:schemeClr val="dk1"/>
          </a:effectRef>
          <a:fontRef idx="minor">
            <a:schemeClr val="dk1"/>
          </a:fontRef>
        </p:style>
      </p:cxnSp>
      <p:cxnSp>
        <p:nvCxnSpPr>
          <p:cNvPr id="62" name="直線コネクタ 61">
            <a:extLst>
              <a:ext uri="{FF2B5EF4-FFF2-40B4-BE49-F238E27FC236}">
                <a16:creationId xmlns:a16="http://schemas.microsoft.com/office/drawing/2014/main" id="{25E49E79-6838-4DDD-A691-DF84E893EBE0}"/>
              </a:ext>
            </a:extLst>
          </p:cNvPr>
          <p:cNvCxnSpPr>
            <a:cxnSpLocks/>
            <a:stCxn id="8" idx="6"/>
            <a:endCxn id="34" idx="2"/>
          </p:cNvCxnSpPr>
          <p:nvPr/>
        </p:nvCxnSpPr>
        <p:spPr>
          <a:xfrm flipV="1">
            <a:off x="5810329" y="3358039"/>
            <a:ext cx="1804734" cy="760050"/>
          </a:xfrm>
          <a:prstGeom prst="line">
            <a:avLst/>
          </a:prstGeom>
          <a:ln w="19050"/>
        </p:spPr>
        <p:style>
          <a:lnRef idx="2">
            <a:schemeClr val="dk1"/>
          </a:lnRef>
          <a:fillRef idx="1">
            <a:schemeClr val="lt1"/>
          </a:fillRef>
          <a:effectRef idx="0">
            <a:schemeClr val="dk1"/>
          </a:effectRef>
          <a:fontRef idx="minor">
            <a:schemeClr val="dk1"/>
          </a:fontRef>
        </p:style>
      </p:cxnSp>
      <p:cxnSp>
        <p:nvCxnSpPr>
          <p:cNvPr id="63" name="直線コネクタ 62">
            <a:extLst>
              <a:ext uri="{FF2B5EF4-FFF2-40B4-BE49-F238E27FC236}">
                <a16:creationId xmlns:a16="http://schemas.microsoft.com/office/drawing/2014/main" id="{92FA4A74-553D-4DCF-8CD1-93A0CD11D926}"/>
              </a:ext>
            </a:extLst>
          </p:cNvPr>
          <p:cNvCxnSpPr>
            <a:cxnSpLocks/>
            <a:stCxn id="8" idx="6"/>
            <a:endCxn id="33" idx="2"/>
          </p:cNvCxnSpPr>
          <p:nvPr/>
        </p:nvCxnSpPr>
        <p:spPr>
          <a:xfrm flipV="1">
            <a:off x="5810329" y="2598678"/>
            <a:ext cx="1804734" cy="1519411"/>
          </a:xfrm>
          <a:prstGeom prst="line">
            <a:avLst/>
          </a:prstGeom>
          <a:ln w="19050"/>
        </p:spPr>
        <p:style>
          <a:lnRef idx="2">
            <a:schemeClr val="dk1"/>
          </a:lnRef>
          <a:fillRef idx="1">
            <a:schemeClr val="lt1"/>
          </a:fillRef>
          <a:effectRef idx="0">
            <a:schemeClr val="dk1"/>
          </a:effectRef>
          <a:fontRef idx="minor">
            <a:schemeClr val="dk1"/>
          </a:fontRef>
        </p:style>
      </p:cxnSp>
      <p:cxnSp>
        <p:nvCxnSpPr>
          <p:cNvPr id="64" name="直線コネクタ 63">
            <a:extLst>
              <a:ext uri="{FF2B5EF4-FFF2-40B4-BE49-F238E27FC236}">
                <a16:creationId xmlns:a16="http://schemas.microsoft.com/office/drawing/2014/main" id="{756BB7C3-042A-4ADA-AA94-A4B834B8C3C8}"/>
              </a:ext>
            </a:extLst>
          </p:cNvPr>
          <p:cNvCxnSpPr>
            <a:cxnSpLocks/>
            <a:stCxn id="8" idx="6"/>
            <a:endCxn id="32" idx="2"/>
          </p:cNvCxnSpPr>
          <p:nvPr/>
        </p:nvCxnSpPr>
        <p:spPr>
          <a:xfrm flipV="1">
            <a:off x="5810329" y="1839317"/>
            <a:ext cx="1804734" cy="2278772"/>
          </a:xfrm>
          <a:prstGeom prst="line">
            <a:avLst/>
          </a:prstGeom>
          <a:ln w="19050"/>
        </p:spPr>
        <p:style>
          <a:lnRef idx="2">
            <a:schemeClr val="dk1"/>
          </a:lnRef>
          <a:fillRef idx="1">
            <a:schemeClr val="lt1"/>
          </a:fillRef>
          <a:effectRef idx="0">
            <a:schemeClr val="dk1"/>
          </a:effectRef>
          <a:fontRef idx="minor">
            <a:schemeClr val="dk1"/>
          </a:fontRef>
        </p:style>
      </p:cxnSp>
      <p:cxnSp>
        <p:nvCxnSpPr>
          <p:cNvPr id="65" name="直線コネクタ 64">
            <a:extLst>
              <a:ext uri="{FF2B5EF4-FFF2-40B4-BE49-F238E27FC236}">
                <a16:creationId xmlns:a16="http://schemas.microsoft.com/office/drawing/2014/main" id="{90379CE9-F12D-4DB8-B54E-735ABE9EDB24}"/>
              </a:ext>
            </a:extLst>
          </p:cNvPr>
          <p:cNvCxnSpPr>
            <a:cxnSpLocks/>
            <a:stCxn id="8" idx="6"/>
            <a:endCxn id="31" idx="2"/>
          </p:cNvCxnSpPr>
          <p:nvPr/>
        </p:nvCxnSpPr>
        <p:spPr>
          <a:xfrm flipV="1">
            <a:off x="5810329" y="1079956"/>
            <a:ext cx="1804734" cy="3038133"/>
          </a:xfrm>
          <a:prstGeom prst="line">
            <a:avLst/>
          </a:prstGeom>
          <a:ln w="19050"/>
        </p:spPr>
        <p:style>
          <a:lnRef idx="2">
            <a:schemeClr val="dk1"/>
          </a:lnRef>
          <a:fillRef idx="1">
            <a:schemeClr val="lt1"/>
          </a:fillRef>
          <a:effectRef idx="0">
            <a:schemeClr val="dk1"/>
          </a:effectRef>
          <a:fontRef idx="minor">
            <a:schemeClr val="dk1"/>
          </a:fontRef>
        </p:style>
      </p:cxnSp>
      <p:cxnSp>
        <p:nvCxnSpPr>
          <p:cNvPr id="66" name="直線コネクタ 65">
            <a:extLst>
              <a:ext uri="{FF2B5EF4-FFF2-40B4-BE49-F238E27FC236}">
                <a16:creationId xmlns:a16="http://schemas.microsoft.com/office/drawing/2014/main" id="{E3975A23-F35D-456C-B9D2-F5D13285BFDD}"/>
              </a:ext>
            </a:extLst>
          </p:cNvPr>
          <p:cNvCxnSpPr>
            <a:cxnSpLocks/>
            <a:stCxn id="6" idx="6"/>
            <a:endCxn id="31" idx="2"/>
          </p:cNvCxnSpPr>
          <p:nvPr/>
        </p:nvCxnSpPr>
        <p:spPr>
          <a:xfrm flipV="1">
            <a:off x="5810329" y="1079956"/>
            <a:ext cx="1804734" cy="1520785"/>
          </a:xfrm>
          <a:prstGeom prst="line">
            <a:avLst/>
          </a:prstGeom>
          <a:ln w="19050"/>
        </p:spPr>
        <p:style>
          <a:lnRef idx="2">
            <a:schemeClr val="dk1"/>
          </a:lnRef>
          <a:fillRef idx="1">
            <a:schemeClr val="lt1"/>
          </a:fillRef>
          <a:effectRef idx="0">
            <a:schemeClr val="dk1"/>
          </a:effectRef>
          <a:fontRef idx="minor">
            <a:schemeClr val="dk1"/>
          </a:fontRef>
        </p:style>
      </p:cxnSp>
      <p:cxnSp>
        <p:nvCxnSpPr>
          <p:cNvPr id="67" name="直線コネクタ 66">
            <a:extLst>
              <a:ext uri="{FF2B5EF4-FFF2-40B4-BE49-F238E27FC236}">
                <a16:creationId xmlns:a16="http://schemas.microsoft.com/office/drawing/2014/main" id="{614BFA5B-1FEC-4D20-9D7B-5022117CCAF7}"/>
              </a:ext>
            </a:extLst>
          </p:cNvPr>
          <p:cNvCxnSpPr>
            <a:cxnSpLocks/>
            <a:stCxn id="7" idx="6"/>
            <a:endCxn id="32" idx="2"/>
          </p:cNvCxnSpPr>
          <p:nvPr/>
        </p:nvCxnSpPr>
        <p:spPr>
          <a:xfrm flipV="1">
            <a:off x="5810329" y="1839317"/>
            <a:ext cx="1804734" cy="1520098"/>
          </a:xfrm>
          <a:prstGeom prst="line">
            <a:avLst/>
          </a:prstGeom>
          <a:ln w="19050"/>
        </p:spPr>
        <p:style>
          <a:lnRef idx="2">
            <a:schemeClr val="dk1"/>
          </a:lnRef>
          <a:fillRef idx="1">
            <a:schemeClr val="lt1"/>
          </a:fillRef>
          <a:effectRef idx="0">
            <a:schemeClr val="dk1"/>
          </a:effectRef>
          <a:fontRef idx="minor">
            <a:schemeClr val="dk1"/>
          </a:fontRef>
        </p:style>
      </p:cxnSp>
      <p:cxnSp>
        <p:nvCxnSpPr>
          <p:cNvPr id="68" name="直線コネクタ 67">
            <a:extLst>
              <a:ext uri="{FF2B5EF4-FFF2-40B4-BE49-F238E27FC236}">
                <a16:creationId xmlns:a16="http://schemas.microsoft.com/office/drawing/2014/main" id="{BEAA45F2-F7E3-4B57-AF50-B5376BE982E5}"/>
              </a:ext>
            </a:extLst>
          </p:cNvPr>
          <p:cNvCxnSpPr>
            <a:cxnSpLocks/>
            <a:stCxn id="7" idx="6"/>
            <a:endCxn id="36" idx="2"/>
          </p:cNvCxnSpPr>
          <p:nvPr/>
        </p:nvCxnSpPr>
        <p:spPr>
          <a:xfrm>
            <a:off x="5810329" y="3359415"/>
            <a:ext cx="1804734" cy="1517348"/>
          </a:xfrm>
          <a:prstGeom prst="line">
            <a:avLst/>
          </a:prstGeom>
          <a:ln w="19050"/>
        </p:spPr>
        <p:style>
          <a:lnRef idx="2">
            <a:schemeClr val="dk1"/>
          </a:lnRef>
          <a:fillRef idx="1">
            <a:schemeClr val="lt1"/>
          </a:fillRef>
          <a:effectRef idx="0">
            <a:schemeClr val="dk1"/>
          </a:effectRef>
          <a:fontRef idx="minor">
            <a:schemeClr val="dk1"/>
          </a:fontRef>
        </p:style>
      </p:cxnSp>
      <p:cxnSp>
        <p:nvCxnSpPr>
          <p:cNvPr id="69" name="直線コネクタ 68">
            <a:extLst>
              <a:ext uri="{FF2B5EF4-FFF2-40B4-BE49-F238E27FC236}">
                <a16:creationId xmlns:a16="http://schemas.microsoft.com/office/drawing/2014/main" id="{12E67018-0D1C-46F3-B44C-F176D90AD3BF}"/>
              </a:ext>
            </a:extLst>
          </p:cNvPr>
          <p:cNvCxnSpPr>
            <a:cxnSpLocks/>
            <a:stCxn id="7" idx="6"/>
            <a:endCxn id="31" idx="2"/>
          </p:cNvCxnSpPr>
          <p:nvPr/>
        </p:nvCxnSpPr>
        <p:spPr>
          <a:xfrm flipV="1">
            <a:off x="5810329" y="1079956"/>
            <a:ext cx="1804734" cy="2279459"/>
          </a:xfrm>
          <a:prstGeom prst="line">
            <a:avLst/>
          </a:prstGeom>
          <a:ln w="19050"/>
        </p:spPr>
        <p:style>
          <a:lnRef idx="2">
            <a:schemeClr val="dk1"/>
          </a:lnRef>
          <a:fillRef idx="1">
            <a:schemeClr val="lt1"/>
          </a:fillRef>
          <a:effectRef idx="0">
            <a:schemeClr val="dk1"/>
          </a:effectRef>
          <a:fontRef idx="minor">
            <a:schemeClr val="dk1"/>
          </a:fontRef>
        </p:style>
      </p:cxnSp>
      <p:cxnSp>
        <p:nvCxnSpPr>
          <p:cNvPr id="70" name="直線コネクタ 69">
            <a:extLst>
              <a:ext uri="{FF2B5EF4-FFF2-40B4-BE49-F238E27FC236}">
                <a16:creationId xmlns:a16="http://schemas.microsoft.com/office/drawing/2014/main" id="{A11BC4D3-EE93-41AB-9865-0B1C90878C7D}"/>
              </a:ext>
            </a:extLst>
          </p:cNvPr>
          <p:cNvCxnSpPr>
            <a:cxnSpLocks/>
            <a:stCxn id="9" idx="6"/>
            <a:endCxn id="34" idx="2"/>
          </p:cNvCxnSpPr>
          <p:nvPr/>
        </p:nvCxnSpPr>
        <p:spPr>
          <a:xfrm flipV="1">
            <a:off x="5810329" y="3358039"/>
            <a:ext cx="1804734" cy="1518724"/>
          </a:xfrm>
          <a:prstGeom prst="line">
            <a:avLst/>
          </a:prstGeom>
          <a:ln w="19050"/>
        </p:spPr>
        <p:style>
          <a:lnRef idx="2">
            <a:schemeClr val="dk1"/>
          </a:lnRef>
          <a:fillRef idx="1">
            <a:schemeClr val="lt1"/>
          </a:fillRef>
          <a:effectRef idx="0">
            <a:schemeClr val="dk1"/>
          </a:effectRef>
          <a:fontRef idx="minor">
            <a:schemeClr val="dk1"/>
          </a:fontRef>
        </p:style>
      </p:cxnSp>
      <p:cxnSp>
        <p:nvCxnSpPr>
          <p:cNvPr id="71" name="直線コネクタ 70">
            <a:extLst>
              <a:ext uri="{FF2B5EF4-FFF2-40B4-BE49-F238E27FC236}">
                <a16:creationId xmlns:a16="http://schemas.microsoft.com/office/drawing/2014/main" id="{093E41B2-D10B-471B-9285-B952755A9700}"/>
              </a:ext>
            </a:extLst>
          </p:cNvPr>
          <p:cNvCxnSpPr>
            <a:cxnSpLocks/>
            <a:stCxn id="9" idx="6"/>
            <a:endCxn id="33" idx="2"/>
          </p:cNvCxnSpPr>
          <p:nvPr/>
        </p:nvCxnSpPr>
        <p:spPr>
          <a:xfrm flipV="1">
            <a:off x="5810329" y="2598678"/>
            <a:ext cx="1804734" cy="2278085"/>
          </a:xfrm>
          <a:prstGeom prst="line">
            <a:avLst/>
          </a:prstGeom>
          <a:ln w="19050"/>
        </p:spPr>
        <p:style>
          <a:lnRef idx="2">
            <a:schemeClr val="dk1"/>
          </a:lnRef>
          <a:fillRef idx="1">
            <a:schemeClr val="lt1"/>
          </a:fillRef>
          <a:effectRef idx="0">
            <a:schemeClr val="dk1"/>
          </a:effectRef>
          <a:fontRef idx="minor">
            <a:schemeClr val="dk1"/>
          </a:fontRef>
        </p:style>
      </p:cxnSp>
      <p:cxnSp>
        <p:nvCxnSpPr>
          <p:cNvPr id="72" name="直線コネクタ 71">
            <a:extLst>
              <a:ext uri="{FF2B5EF4-FFF2-40B4-BE49-F238E27FC236}">
                <a16:creationId xmlns:a16="http://schemas.microsoft.com/office/drawing/2014/main" id="{9DD46C1E-1567-433C-8C6A-1720690CBAF4}"/>
              </a:ext>
            </a:extLst>
          </p:cNvPr>
          <p:cNvCxnSpPr>
            <a:cxnSpLocks/>
            <a:stCxn id="9" idx="6"/>
            <a:endCxn id="32" idx="2"/>
          </p:cNvCxnSpPr>
          <p:nvPr/>
        </p:nvCxnSpPr>
        <p:spPr>
          <a:xfrm flipV="1">
            <a:off x="5810329" y="1839317"/>
            <a:ext cx="1804734" cy="3037446"/>
          </a:xfrm>
          <a:prstGeom prst="line">
            <a:avLst/>
          </a:prstGeom>
          <a:ln w="19050"/>
        </p:spPr>
        <p:style>
          <a:lnRef idx="2">
            <a:schemeClr val="dk1"/>
          </a:lnRef>
          <a:fillRef idx="1">
            <a:schemeClr val="lt1"/>
          </a:fillRef>
          <a:effectRef idx="0">
            <a:schemeClr val="dk1"/>
          </a:effectRef>
          <a:fontRef idx="minor">
            <a:schemeClr val="dk1"/>
          </a:fontRef>
        </p:style>
      </p:cxnSp>
      <p:cxnSp>
        <p:nvCxnSpPr>
          <p:cNvPr id="73" name="直線コネクタ 72">
            <a:extLst>
              <a:ext uri="{FF2B5EF4-FFF2-40B4-BE49-F238E27FC236}">
                <a16:creationId xmlns:a16="http://schemas.microsoft.com/office/drawing/2014/main" id="{1175A120-44DD-4939-BE0C-3F976EEF8E25}"/>
              </a:ext>
            </a:extLst>
          </p:cNvPr>
          <p:cNvCxnSpPr>
            <a:cxnSpLocks/>
            <a:stCxn id="9" idx="6"/>
            <a:endCxn id="31" idx="2"/>
          </p:cNvCxnSpPr>
          <p:nvPr/>
        </p:nvCxnSpPr>
        <p:spPr>
          <a:xfrm flipV="1">
            <a:off x="5810329" y="1079956"/>
            <a:ext cx="1804734" cy="3796807"/>
          </a:xfrm>
          <a:prstGeom prst="line">
            <a:avLst/>
          </a:prstGeom>
          <a:ln w="19050"/>
        </p:spPr>
        <p:style>
          <a:lnRef idx="2">
            <a:schemeClr val="dk1"/>
          </a:lnRef>
          <a:fillRef idx="1">
            <a:schemeClr val="lt1"/>
          </a:fillRef>
          <a:effectRef idx="0">
            <a:schemeClr val="dk1"/>
          </a:effectRef>
          <a:fontRef idx="minor">
            <a:schemeClr val="dk1"/>
          </a:fontRef>
        </p:style>
      </p:cxnSp>
      <p:sp>
        <p:nvSpPr>
          <p:cNvPr id="74" name="楕円 73">
            <a:extLst>
              <a:ext uri="{FF2B5EF4-FFF2-40B4-BE49-F238E27FC236}">
                <a16:creationId xmlns:a16="http://schemas.microsoft.com/office/drawing/2014/main" id="{66D6EDCB-1C1A-43F8-9D8C-1DE315A89296}"/>
              </a:ext>
            </a:extLst>
          </p:cNvPr>
          <p:cNvSpPr/>
          <p:nvPr/>
        </p:nvSpPr>
        <p:spPr>
          <a:xfrm>
            <a:off x="9775063" y="2146137"/>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1</a:t>
            </a:r>
            <a:endParaRPr kumimoji="1" lang="ja-JP" altLang="en-US" dirty="0"/>
          </a:p>
        </p:txBody>
      </p:sp>
      <p:sp>
        <p:nvSpPr>
          <p:cNvPr id="75" name="楕円 74">
            <a:extLst>
              <a:ext uri="{FF2B5EF4-FFF2-40B4-BE49-F238E27FC236}">
                <a16:creationId xmlns:a16="http://schemas.microsoft.com/office/drawing/2014/main" id="{BEFE7290-FC4D-4510-ADF4-3552429B33AF}"/>
              </a:ext>
            </a:extLst>
          </p:cNvPr>
          <p:cNvSpPr/>
          <p:nvPr/>
        </p:nvSpPr>
        <p:spPr>
          <a:xfrm>
            <a:off x="9775063" y="4075666"/>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9</a:t>
            </a:r>
            <a:endParaRPr kumimoji="1" lang="ja-JP" altLang="en-US" dirty="0"/>
          </a:p>
        </p:txBody>
      </p:sp>
      <p:cxnSp>
        <p:nvCxnSpPr>
          <p:cNvPr id="76" name="直線コネクタ 75">
            <a:extLst>
              <a:ext uri="{FF2B5EF4-FFF2-40B4-BE49-F238E27FC236}">
                <a16:creationId xmlns:a16="http://schemas.microsoft.com/office/drawing/2014/main" id="{13F4EC65-5536-41AE-B9D6-4594145F2AF2}"/>
              </a:ext>
            </a:extLst>
          </p:cNvPr>
          <p:cNvCxnSpPr>
            <a:cxnSpLocks/>
            <a:stCxn id="31" idx="6"/>
            <a:endCxn id="74" idx="2"/>
          </p:cNvCxnSpPr>
          <p:nvPr/>
        </p:nvCxnSpPr>
        <p:spPr>
          <a:xfrm>
            <a:off x="7970329" y="1079956"/>
            <a:ext cx="1804734" cy="1243814"/>
          </a:xfrm>
          <a:prstGeom prst="line">
            <a:avLst/>
          </a:prstGeom>
          <a:ln w="19050"/>
        </p:spPr>
        <p:style>
          <a:lnRef idx="2">
            <a:schemeClr val="dk1"/>
          </a:lnRef>
          <a:fillRef idx="1">
            <a:schemeClr val="lt1"/>
          </a:fillRef>
          <a:effectRef idx="0">
            <a:schemeClr val="dk1"/>
          </a:effectRef>
          <a:fontRef idx="minor">
            <a:schemeClr val="dk1"/>
          </a:fontRef>
        </p:style>
      </p:cxnSp>
      <p:cxnSp>
        <p:nvCxnSpPr>
          <p:cNvPr id="77" name="直線コネクタ 76">
            <a:extLst>
              <a:ext uri="{FF2B5EF4-FFF2-40B4-BE49-F238E27FC236}">
                <a16:creationId xmlns:a16="http://schemas.microsoft.com/office/drawing/2014/main" id="{4FB62AB1-F4DA-4C43-ACD1-108A229E0DCE}"/>
              </a:ext>
            </a:extLst>
          </p:cNvPr>
          <p:cNvCxnSpPr>
            <a:cxnSpLocks/>
            <a:stCxn id="31" idx="6"/>
            <a:endCxn id="75" idx="2"/>
          </p:cNvCxnSpPr>
          <p:nvPr/>
        </p:nvCxnSpPr>
        <p:spPr>
          <a:xfrm>
            <a:off x="7970329" y="1079956"/>
            <a:ext cx="1804734" cy="3173343"/>
          </a:xfrm>
          <a:prstGeom prst="line">
            <a:avLst/>
          </a:prstGeom>
          <a:ln w="19050"/>
        </p:spPr>
        <p:style>
          <a:lnRef idx="2">
            <a:schemeClr val="dk1"/>
          </a:lnRef>
          <a:fillRef idx="1">
            <a:schemeClr val="lt1"/>
          </a:fillRef>
          <a:effectRef idx="0">
            <a:schemeClr val="dk1"/>
          </a:effectRef>
          <a:fontRef idx="minor">
            <a:schemeClr val="dk1"/>
          </a:fontRef>
        </p:style>
      </p:cxnSp>
      <p:cxnSp>
        <p:nvCxnSpPr>
          <p:cNvPr id="78" name="直線コネクタ 77">
            <a:extLst>
              <a:ext uri="{FF2B5EF4-FFF2-40B4-BE49-F238E27FC236}">
                <a16:creationId xmlns:a16="http://schemas.microsoft.com/office/drawing/2014/main" id="{6BDD7D90-ECE8-4A22-A40A-69A1847A474D}"/>
              </a:ext>
            </a:extLst>
          </p:cNvPr>
          <p:cNvCxnSpPr>
            <a:cxnSpLocks/>
            <a:stCxn id="32" idx="6"/>
            <a:endCxn id="75" idx="2"/>
          </p:cNvCxnSpPr>
          <p:nvPr/>
        </p:nvCxnSpPr>
        <p:spPr>
          <a:xfrm>
            <a:off x="7970329" y="1839317"/>
            <a:ext cx="1804734" cy="2413982"/>
          </a:xfrm>
          <a:prstGeom prst="line">
            <a:avLst/>
          </a:prstGeom>
          <a:ln w="19050"/>
        </p:spPr>
        <p:style>
          <a:lnRef idx="2">
            <a:schemeClr val="dk1"/>
          </a:lnRef>
          <a:fillRef idx="1">
            <a:schemeClr val="lt1"/>
          </a:fillRef>
          <a:effectRef idx="0">
            <a:schemeClr val="dk1"/>
          </a:effectRef>
          <a:fontRef idx="minor">
            <a:schemeClr val="dk1"/>
          </a:fontRef>
        </p:style>
      </p:cxnSp>
      <p:cxnSp>
        <p:nvCxnSpPr>
          <p:cNvPr id="79" name="直線コネクタ 78">
            <a:extLst>
              <a:ext uri="{FF2B5EF4-FFF2-40B4-BE49-F238E27FC236}">
                <a16:creationId xmlns:a16="http://schemas.microsoft.com/office/drawing/2014/main" id="{E8FAB712-3A5D-44EF-8E07-ABD012CA42FF}"/>
              </a:ext>
            </a:extLst>
          </p:cNvPr>
          <p:cNvCxnSpPr>
            <a:cxnSpLocks/>
            <a:stCxn id="33" idx="6"/>
            <a:endCxn id="75" idx="2"/>
          </p:cNvCxnSpPr>
          <p:nvPr/>
        </p:nvCxnSpPr>
        <p:spPr>
          <a:xfrm>
            <a:off x="7970329" y="2598678"/>
            <a:ext cx="1804734" cy="1654621"/>
          </a:xfrm>
          <a:prstGeom prst="line">
            <a:avLst/>
          </a:prstGeom>
          <a:ln w="19050"/>
        </p:spPr>
        <p:style>
          <a:lnRef idx="2">
            <a:schemeClr val="dk1"/>
          </a:lnRef>
          <a:fillRef idx="1">
            <a:schemeClr val="lt1"/>
          </a:fillRef>
          <a:effectRef idx="0">
            <a:schemeClr val="dk1"/>
          </a:effectRef>
          <a:fontRef idx="minor">
            <a:schemeClr val="dk1"/>
          </a:fontRef>
        </p:style>
      </p:cxnSp>
      <p:cxnSp>
        <p:nvCxnSpPr>
          <p:cNvPr id="80" name="直線コネクタ 79">
            <a:extLst>
              <a:ext uri="{FF2B5EF4-FFF2-40B4-BE49-F238E27FC236}">
                <a16:creationId xmlns:a16="http://schemas.microsoft.com/office/drawing/2014/main" id="{422CF7E8-1D21-4D88-BCB8-DADE8F329684}"/>
              </a:ext>
            </a:extLst>
          </p:cNvPr>
          <p:cNvCxnSpPr>
            <a:cxnSpLocks/>
            <a:stCxn id="34" idx="6"/>
            <a:endCxn id="75" idx="2"/>
          </p:cNvCxnSpPr>
          <p:nvPr/>
        </p:nvCxnSpPr>
        <p:spPr>
          <a:xfrm>
            <a:off x="7970329" y="3358039"/>
            <a:ext cx="1804734" cy="895260"/>
          </a:xfrm>
          <a:prstGeom prst="line">
            <a:avLst/>
          </a:prstGeom>
          <a:ln w="19050"/>
        </p:spPr>
        <p:style>
          <a:lnRef idx="2">
            <a:schemeClr val="dk1"/>
          </a:lnRef>
          <a:fillRef idx="1">
            <a:schemeClr val="lt1"/>
          </a:fillRef>
          <a:effectRef idx="0">
            <a:schemeClr val="dk1"/>
          </a:effectRef>
          <a:fontRef idx="minor">
            <a:schemeClr val="dk1"/>
          </a:fontRef>
        </p:style>
      </p:cxnSp>
      <p:cxnSp>
        <p:nvCxnSpPr>
          <p:cNvPr id="81" name="直線コネクタ 80">
            <a:extLst>
              <a:ext uri="{FF2B5EF4-FFF2-40B4-BE49-F238E27FC236}">
                <a16:creationId xmlns:a16="http://schemas.microsoft.com/office/drawing/2014/main" id="{A8972FCB-9134-403F-9C3B-4A7DDCBA4FB9}"/>
              </a:ext>
            </a:extLst>
          </p:cNvPr>
          <p:cNvCxnSpPr>
            <a:cxnSpLocks/>
            <a:stCxn id="35" idx="6"/>
            <a:endCxn id="75" idx="2"/>
          </p:cNvCxnSpPr>
          <p:nvPr/>
        </p:nvCxnSpPr>
        <p:spPr>
          <a:xfrm>
            <a:off x="7970329" y="4117400"/>
            <a:ext cx="1804734" cy="135899"/>
          </a:xfrm>
          <a:prstGeom prst="line">
            <a:avLst/>
          </a:prstGeom>
          <a:ln w="19050"/>
        </p:spPr>
        <p:style>
          <a:lnRef idx="2">
            <a:schemeClr val="dk1"/>
          </a:lnRef>
          <a:fillRef idx="1">
            <a:schemeClr val="lt1"/>
          </a:fillRef>
          <a:effectRef idx="0">
            <a:schemeClr val="dk1"/>
          </a:effectRef>
          <a:fontRef idx="minor">
            <a:schemeClr val="dk1"/>
          </a:fontRef>
        </p:style>
      </p:cxnSp>
      <p:cxnSp>
        <p:nvCxnSpPr>
          <p:cNvPr id="82" name="直線コネクタ 81">
            <a:extLst>
              <a:ext uri="{FF2B5EF4-FFF2-40B4-BE49-F238E27FC236}">
                <a16:creationId xmlns:a16="http://schemas.microsoft.com/office/drawing/2014/main" id="{8BFE3645-089D-469F-9445-ABEA53398BC5}"/>
              </a:ext>
            </a:extLst>
          </p:cNvPr>
          <p:cNvCxnSpPr>
            <a:cxnSpLocks/>
            <a:stCxn id="36" idx="6"/>
            <a:endCxn id="75" idx="2"/>
          </p:cNvCxnSpPr>
          <p:nvPr/>
        </p:nvCxnSpPr>
        <p:spPr>
          <a:xfrm flipV="1">
            <a:off x="7970329" y="4253299"/>
            <a:ext cx="1804734" cy="623464"/>
          </a:xfrm>
          <a:prstGeom prst="line">
            <a:avLst/>
          </a:prstGeom>
          <a:ln w="19050"/>
        </p:spPr>
        <p:style>
          <a:lnRef idx="2">
            <a:schemeClr val="dk1"/>
          </a:lnRef>
          <a:fillRef idx="1">
            <a:schemeClr val="lt1"/>
          </a:fillRef>
          <a:effectRef idx="0">
            <a:schemeClr val="dk1"/>
          </a:effectRef>
          <a:fontRef idx="minor">
            <a:schemeClr val="dk1"/>
          </a:fontRef>
        </p:style>
      </p:cxnSp>
      <p:cxnSp>
        <p:nvCxnSpPr>
          <p:cNvPr id="83" name="直線コネクタ 82">
            <a:extLst>
              <a:ext uri="{FF2B5EF4-FFF2-40B4-BE49-F238E27FC236}">
                <a16:creationId xmlns:a16="http://schemas.microsoft.com/office/drawing/2014/main" id="{AC9502E8-E805-4999-9E4E-259D4A9D0397}"/>
              </a:ext>
            </a:extLst>
          </p:cNvPr>
          <p:cNvCxnSpPr>
            <a:cxnSpLocks/>
            <a:stCxn id="32" idx="6"/>
            <a:endCxn id="74" idx="2"/>
          </p:cNvCxnSpPr>
          <p:nvPr/>
        </p:nvCxnSpPr>
        <p:spPr>
          <a:xfrm>
            <a:off x="7970329" y="1839317"/>
            <a:ext cx="1804734" cy="484453"/>
          </a:xfrm>
          <a:prstGeom prst="line">
            <a:avLst/>
          </a:prstGeom>
          <a:ln w="19050"/>
        </p:spPr>
        <p:style>
          <a:lnRef idx="2">
            <a:schemeClr val="dk1"/>
          </a:lnRef>
          <a:fillRef idx="1">
            <a:schemeClr val="lt1"/>
          </a:fillRef>
          <a:effectRef idx="0">
            <a:schemeClr val="dk1"/>
          </a:effectRef>
          <a:fontRef idx="minor">
            <a:schemeClr val="dk1"/>
          </a:fontRef>
        </p:style>
      </p:cxnSp>
      <p:cxnSp>
        <p:nvCxnSpPr>
          <p:cNvPr id="84" name="直線コネクタ 83">
            <a:extLst>
              <a:ext uri="{FF2B5EF4-FFF2-40B4-BE49-F238E27FC236}">
                <a16:creationId xmlns:a16="http://schemas.microsoft.com/office/drawing/2014/main" id="{E6CD21D1-55BF-47AB-A279-A941AF3396F4}"/>
              </a:ext>
            </a:extLst>
          </p:cNvPr>
          <p:cNvCxnSpPr>
            <a:cxnSpLocks/>
            <a:stCxn id="33" idx="6"/>
            <a:endCxn id="74" idx="2"/>
          </p:cNvCxnSpPr>
          <p:nvPr/>
        </p:nvCxnSpPr>
        <p:spPr>
          <a:xfrm flipV="1">
            <a:off x="7970329" y="2323770"/>
            <a:ext cx="1804734" cy="274908"/>
          </a:xfrm>
          <a:prstGeom prst="line">
            <a:avLst/>
          </a:prstGeom>
          <a:ln w="19050"/>
        </p:spPr>
        <p:style>
          <a:lnRef idx="2">
            <a:schemeClr val="dk1"/>
          </a:lnRef>
          <a:fillRef idx="1">
            <a:schemeClr val="lt1"/>
          </a:fillRef>
          <a:effectRef idx="0">
            <a:schemeClr val="dk1"/>
          </a:effectRef>
          <a:fontRef idx="minor">
            <a:schemeClr val="dk1"/>
          </a:fontRef>
        </p:style>
      </p:cxnSp>
      <p:cxnSp>
        <p:nvCxnSpPr>
          <p:cNvPr id="85" name="直線コネクタ 84">
            <a:extLst>
              <a:ext uri="{FF2B5EF4-FFF2-40B4-BE49-F238E27FC236}">
                <a16:creationId xmlns:a16="http://schemas.microsoft.com/office/drawing/2014/main" id="{6F584366-4DB1-46CF-9270-4A93048A9A00}"/>
              </a:ext>
            </a:extLst>
          </p:cNvPr>
          <p:cNvCxnSpPr>
            <a:cxnSpLocks/>
            <a:stCxn id="34" idx="6"/>
            <a:endCxn id="74" idx="2"/>
          </p:cNvCxnSpPr>
          <p:nvPr/>
        </p:nvCxnSpPr>
        <p:spPr>
          <a:xfrm flipV="1">
            <a:off x="7970329" y="2323770"/>
            <a:ext cx="1804734" cy="1034269"/>
          </a:xfrm>
          <a:prstGeom prst="line">
            <a:avLst/>
          </a:prstGeom>
          <a:ln w="19050"/>
        </p:spPr>
        <p:style>
          <a:lnRef idx="2">
            <a:schemeClr val="dk1"/>
          </a:lnRef>
          <a:fillRef idx="1">
            <a:schemeClr val="lt1"/>
          </a:fillRef>
          <a:effectRef idx="0">
            <a:schemeClr val="dk1"/>
          </a:effectRef>
          <a:fontRef idx="minor">
            <a:schemeClr val="dk1"/>
          </a:fontRef>
        </p:style>
      </p:cxnSp>
      <p:cxnSp>
        <p:nvCxnSpPr>
          <p:cNvPr id="86" name="直線コネクタ 85">
            <a:extLst>
              <a:ext uri="{FF2B5EF4-FFF2-40B4-BE49-F238E27FC236}">
                <a16:creationId xmlns:a16="http://schemas.microsoft.com/office/drawing/2014/main" id="{B413CD84-32B6-47AB-839D-04ACF98FDFC2}"/>
              </a:ext>
            </a:extLst>
          </p:cNvPr>
          <p:cNvCxnSpPr>
            <a:cxnSpLocks/>
            <a:stCxn id="35" idx="6"/>
            <a:endCxn id="74" idx="2"/>
          </p:cNvCxnSpPr>
          <p:nvPr/>
        </p:nvCxnSpPr>
        <p:spPr>
          <a:xfrm flipV="1">
            <a:off x="7970329" y="2323770"/>
            <a:ext cx="1804734" cy="1793630"/>
          </a:xfrm>
          <a:prstGeom prst="line">
            <a:avLst/>
          </a:prstGeom>
          <a:ln w="19050"/>
        </p:spPr>
        <p:style>
          <a:lnRef idx="2">
            <a:schemeClr val="dk1"/>
          </a:lnRef>
          <a:fillRef idx="1">
            <a:schemeClr val="lt1"/>
          </a:fillRef>
          <a:effectRef idx="0">
            <a:schemeClr val="dk1"/>
          </a:effectRef>
          <a:fontRef idx="minor">
            <a:schemeClr val="dk1"/>
          </a:fontRef>
        </p:style>
      </p:cxnSp>
      <p:cxnSp>
        <p:nvCxnSpPr>
          <p:cNvPr id="87" name="直線コネクタ 86">
            <a:extLst>
              <a:ext uri="{FF2B5EF4-FFF2-40B4-BE49-F238E27FC236}">
                <a16:creationId xmlns:a16="http://schemas.microsoft.com/office/drawing/2014/main" id="{66E98DA3-39A2-4206-A7D9-8F6359D32722}"/>
              </a:ext>
            </a:extLst>
          </p:cNvPr>
          <p:cNvCxnSpPr>
            <a:cxnSpLocks/>
            <a:stCxn id="36" idx="6"/>
            <a:endCxn id="74" idx="2"/>
          </p:cNvCxnSpPr>
          <p:nvPr/>
        </p:nvCxnSpPr>
        <p:spPr>
          <a:xfrm flipV="1">
            <a:off x="7970329" y="2323770"/>
            <a:ext cx="1804734" cy="2552993"/>
          </a:xfrm>
          <a:prstGeom prst="line">
            <a:avLst/>
          </a:prstGeom>
          <a:ln w="19050"/>
        </p:spPr>
        <p:style>
          <a:lnRef idx="2">
            <a:schemeClr val="dk1"/>
          </a:lnRef>
          <a:fillRef idx="1">
            <a:schemeClr val="lt1"/>
          </a:fillRef>
          <a:effectRef idx="0">
            <a:schemeClr val="dk1"/>
          </a:effectRef>
          <a:fontRef idx="minor">
            <a:schemeClr val="dk1"/>
          </a:fontRef>
        </p:style>
      </p:cxnSp>
      <p:sp>
        <p:nvSpPr>
          <p:cNvPr id="88" name="正方形/長方形 87">
            <a:extLst>
              <a:ext uri="{FF2B5EF4-FFF2-40B4-BE49-F238E27FC236}">
                <a16:creationId xmlns:a16="http://schemas.microsoft.com/office/drawing/2014/main" id="{D6A90D06-DFC2-43C3-83CD-9AF488D482D8}"/>
              </a:ext>
            </a:extLst>
          </p:cNvPr>
          <p:cNvSpPr/>
          <p:nvPr/>
        </p:nvSpPr>
        <p:spPr>
          <a:xfrm>
            <a:off x="2720241" y="5596974"/>
            <a:ext cx="1460409"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入力層</a:t>
            </a:r>
            <a:r>
              <a:rPr kumimoji="1" lang="en-US" altLang="ja-JP" dirty="0"/>
              <a:t>(784)</a:t>
            </a:r>
            <a:endParaRPr kumimoji="1" lang="ja-JP" altLang="en-US" dirty="0"/>
          </a:p>
        </p:txBody>
      </p:sp>
      <p:sp>
        <p:nvSpPr>
          <p:cNvPr id="90" name="正方形/長方形 89">
            <a:extLst>
              <a:ext uri="{FF2B5EF4-FFF2-40B4-BE49-F238E27FC236}">
                <a16:creationId xmlns:a16="http://schemas.microsoft.com/office/drawing/2014/main" id="{ED9DF9AC-4257-4033-B60B-EF9D48361D35}"/>
              </a:ext>
            </a:extLst>
          </p:cNvPr>
          <p:cNvSpPr/>
          <p:nvPr/>
        </p:nvSpPr>
        <p:spPr>
          <a:xfrm>
            <a:off x="9130144" y="5579400"/>
            <a:ext cx="1645104"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出力層</a:t>
            </a:r>
            <a:r>
              <a:rPr kumimoji="1" lang="en-US" altLang="ja-JP" dirty="0"/>
              <a:t>(10)</a:t>
            </a:r>
            <a:endParaRPr kumimoji="1" lang="ja-JP" altLang="en-US" dirty="0"/>
          </a:p>
        </p:txBody>
      </p:sp>
      <p:sp>
        <p:nvSpPr>
          <p:cNvPr id="144" name="楕円 143">
            <a:extLst>
              <a:ext uri="{FF2B5EF4-FFF2-40B4-BE49-F238E27FC236}">
                <a16:creationId xmlns:a16="http://schemas.microsoft.com/office/drawing/2014/main" id="{D481A03B-B5EA-4415-ABA8-57B7D6C97E47}"/>
              </a:ext>
            </a:extLst>
          </p:cNvPr>
          <p:cNvSpPr/>
          <p:nvPr/>
        </p:nvSpPr>
        <p:spPr>
          <a:xfrm>
            <a:off x="3272813" y="3433679"/>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vert="eaVert" lIns="0" tIns="0" rIns="0" bIns="0" rtlCol="0" anchor="ctr"/>
          <a:lstStyle/>
          <a:p>
            <a:pPr algn="ctr"/>
            <a:r>
              <a:rPr kumimoji="1" lang="en-US" altLang="ja-JP" dirty="0"/>
              <a:t>…</a:t>
            </a:r>
            <a:endParaRPr kumimoji="1" lang="ja-JP" altLang="en-US" dirty="0"/>
          </a:p>
        </p:txBody>
      </p:sp>
      <p:cxnSp>
        <p:nvCxnSpPr>
          <p:cNvPr id="145" name="直線コネクタ 144">
            <a:extLst>
              <a:ext uri="{FF2B5EF4-FFF2-40B4-BE49-F238E27FC236}">
                <a16:creationId xmlns:a16="http://schemas.microsoft.com/office/drawing/2014/main" id="{8C93D31B-1824-40EA-884D-FE98C67F9C50}"/>
              </a:ext>
            </a:extLst>
          </p:cNvPr>
          <p:cNvCxnSpPr>
            <a:cxnSpLocks/>
            <a:stCxn id="144" idx="6"/>
            <a:endCxn id="4" idx="2"/>
          </p:cNvCxnSpPr>
          <p:nvPr/>
        </p:nvCxnSpPr>
        <p:spPr>
          <a:xfrm flipV="1">
            <a:off x="3628079" y="1083393"/>
            <a:ext cx="1826984" cy="2527919"/>
          </a:xfrm>
          <a:prstGeom prst="line">
            <a:avLst/>
          </a:prstGeom>
          <a:ln w="19050"/>
        </p:spPr>
        <p:style>
          <a:lnRef idx="2">
            <a:schemeClr val="dk1"/>
          </a:lnRef>
          <a:fillRef idx="1">
            <a:schemeClr val="lt1"/>
          </a:fillRef>
          <a:effectRef idx="0">
            <a:schemeClr val="dk1"/>
          </a:effectRef>
          <a:fontRef idx="minor">
            <a:schemeClr val="dk1"/>
          </a:fontRef>
        </p:style>
      </p:cxnSp>
      <p:cxnSp>
        <p:nvCxnSpPr>
          <p:cNvPr id="146" name="直線コネクタ 145">
            <a:extLst>
              <a:ext uri="{FF2B5EF4-FFF2-40B4-BE49-F238E27FC236}">
                <a16:creationId xmlns:a16="http://schemas.microsoft.com/office/drawing/2014/main" id="{84042314-9F51-485C-887A-2F7434B954CA}"/>
              </a:ext>
            </a:extLst>
          </p:cNvPr>
          <p:cNvCxnSpPr>
            <a:cxnSpLocks/>
            <a:stCxn id="144" idx="6"/>
            <a:endCxn id="7" idx="2"/>
          </p:cNvCxnSpPr>
          <p:nvPr/>
        </p:nvCxnSpPr>
        <p:spPr>
          <a:xfrm flipV="1">
            <a:off x="3628079" y="3359415"/>
            <a:ext cx="1826984" cy="251897"/>
          </a:xfrm>
          <a:prstGeom prst="line">
            <a:avLst/>
          </a:prstGeom>
          <a:ln w="19050"/>
        </p:spPr>
        <p:style>
          <a:lnRef idx="2">
            <a:schemeClr val="dk1"/>
          </a:lnRef>
          <a:fillRef idx="1">
            <a:schemeClr val="lt1"/>
          </a:fillRef>
          <a:effectRef idx="0">
            <a:schemeClr val="dk1"/>
          </a:effectRef>
          <a:fontRef idx="minor">
            <a:schemeClr val="dk1"/>
          </a:fontRef>
        </p:style>
      </p:cxnSp>
      <p:cxnSp>
        <p:nvCxnSpPr>
          <p:cNvPr id="147" name="直線コネクタ 146">
            <a:extLst>
              <a:ext uri="{FF2B5EF4-FFF2-40B4-BE49-F238E27FC236}">
                <a16:creationId xmlns:a16="http://schemas.microsoft.com/office/drawing/2014/main" id="{7B44FCB5-8660-4542-878B-19DF88774B84}"/>
              </a:ext>
            </a:extLst>
          </p:cNvPr>
          <p:cNvCxnSpPr>
            <a:cxnSpLocks/>
            <a:stCxn id="144" idx="6"/>
            <a:endCxn id="6" idx="2"/>
          </p:cNvCxnSpPr>
          <p:nvPr/>
        </p:nvCxnSpPr>
        <p:spPr>
          <a:xfrm flipV="1">
            <a:off x="3628079" y="2600741"/>
            <a:ext cx="1826984" cy="1010571"/>
          </a:xfrm>
          <a:prstGeom prst="line">
            <a:avLst/>
          </a:prstGeom>
          <a:ln w="19050"/>
        </p:spPr>
        <p:style>
          <a:lnRef idx="2">
            <a:schemeClr val="dk1"/>
          </a:lnRef>
          <a:fillRef idx="1">
            <a:schemeClr val="lt1"/>
          </a:fillRef>
          <a:effectRef idx="0">
            <a:schemeClr val="dk1"/>
          </a:effectRef>
          <a:fontRef idx="minor">
            <a:schemeClr val="dk1"/>
          </a:fontRef>
        </p:style>
      </p:cxnSp>
      <p:cxnSp>
        <p:nvCxnSpPr>
          <p:cNvPr id="148" name="直線コネクタ 147">
            <a:extLst>
              <a:ext uri="{FF2B5EF4-FFF2-40B4-BE49-F238E27FC236}">
                <a16:creationId xmlns:a16="http://schemas.microsoft.com/office/drawing/2014/main" id="{EC52B299-8A16-4CF8-8D09-433CEE284C82}"/>
              </a:ext>
            </a:extLst>
          </p:cNvPr>
          <p:cNvCxnSpPr>
            <a:cxnSpLocks/>
            <a:stCxn id="144" idx="6"/>
            <a:endCxn id="9" idx="2"/>
          </p:cNvCxnSpPr>
          <p:nvPr/>
        </p:nvCxnSpPr>
        <p:spPr>
          <a:xfrm>
            <a:off x="3628079" y="3611312"/>
            <a:ext cx="1826984" cy="1265451"/>
          </a:xfrm>
          <a:prstGeom prst="line">
            <a:avLst/>
          </a:prstGeom>
          <a:ln w="19050"/>
        </p:spPr>
        <p:style>
          <a:lnRef idx="2">
            <a:schemeClr val="dk1"/>
          </a:lnRef>
          <a:fillRef idx="1">
            <a:schemeClr val="lt1"/>
          </a:fillRef>
          <a:effectRef idx="0">
            <a:schemeClr val="dk1"/>
          </a:effectRef>
          <a:fontRef idx="minor">
            <a:schemeClr val="dk1"/>
          </a:fontRef>
        </p:style>
      </p:cxnSp>
      <p:cxnSp>
        <p:nvCxnSpPr>
          <p:cNvPr id="149" name="直線コネクタ 148">
            <a:extLst>
              <a:ext uri="{FF2B5EF4-FFF2-40B4-BE49-F238E27FC236}">
                <a16:creationId xmlns:a16="http://schemas.microsoft.com/office/drawing/2014/main" id="{FDEE699C-EEE9-47BC-810E-3E7C022EA972}"/>
              </a:ext>
            </a:extLst>
          </p:cNvPr>
          <p:cNvCxnSpPr>
            <a:cxnSpLocks/>
            <a:stCxn id="144" idx="6"/>
            <a:endCxn id="8" idx="2"/>
          </p:cNvCxnSpPr>
          <p:nvPr/>
        </p:nvCxnSpPr>
        <p:spPr>
          <a:xfrm>
            <a:off x="3628079" y="3611312"/>
            <a:ext cx="1826984" cy="506777"/>
          </a:xfrm>
          <a:prstGeom prst="line">
            <a:avLst/>
          </a:prstGeom>
          <a:ln w="19050"/>
        </p:spPr>
        <p:style>
          <a:lnRef idx="2">
            <a:schemeClr val="dk1"/>
          </a:lnRef>
          <a:fillRef idx="1">
            <a:schemeClr val="lt1"/>
          </a:fillRef>
          <a:effectRef idx="0">
            <a:schemeClr val="dk1"/>
          </a:effectRef>
          <a:fontRef idx="minor">
            <a:schemeClr val="dk1"/>
          </a:fontRef>
        </p:style>
      </p:cxnSp>
      <p:cxnSp>
        <p:nvCxnSpPr>
          <p:cNvPr id="150" name="直線コネクタ 149">
            <a:extLst>
              <a:ext uri="{FF2B5EF4-FFF2-40B4-BE49-F238E27FC236}">
                <a16:creationId xmlns:a16="http://schemas.microsoft.com/office/drawing/2014/main" id="{B8F98798-17B2-4E92-871B-B9A71BD64AE0}"/>
              </a:ext>
            </a:extLst>
          </p:cNvPr>
          <p:cNvCxnSpPr>
            <a:cxnSpLocks/>
            <a:stCxn id="144" idx="6"/>
            <a:endCxn id="5" idx="2"/>
          </p:cNvCxnSpPr>
          <p:nvPr/>
        </p:nvCxnSpPr>
        <p:spPr>
          <a:xfrm flipV="1">
            <a:off x="3628079" y="1842067"/>
            <a:ext cx="1826984" cy="1769245"/>
          </a:xfrm>
          <a:prstGeom prst="line">
            <a:avLst/>
          </a:prstGeom>
          <a:ln w="19050"/>
        </p:spPr>
        <p:style>
          <a:lnRef idx="2">
            <a:schemeClr val="dk1"/>
          </a:lnRef>
          <a:fillRef idx="1">
            <a:schemeClr val="lt1"/>
          </a:fillRef>
          <a:effectRef idx="0">
            <a:schemeClr val="dk1"/>
          </a:effectRef>
          <a:fontRef idx="minor">
            <a:schemeClr val="dk1"/>
          </a:fontRef>
        </p:style>
      </p:cxnSp>
      <p:sp>
        <p:nvSpPr>
          <p:cNvPr id="157" name="楕円 156">
            <a:extLst>
              <a:ext uri="{FF2B5EF4-FFF2-40B4-BE49-F238E27FC236}">
                <a16:creationId xmlns:a16="http://schemas.microsoft.com/office/drawing/2014/main" id="{DDF58530-F6CF-4C40-B925-42F39B5B2567}"/>
              </a:ext>
            </a:extLst>
          </p:cNvPr>
          <p:cNvSpPr/>
          <p:nvPr/>
        </p:nvSpPr>
        <p:spPr>
          <a:xfrm>
            <a:off x="3272813" y="4153204"/>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sz="1100" dirty="0"/>
              <a:t>784</a:t>
            </a:r>
            <a:endParaRPr kumimoji="1" lang="ja-JP" altLang="en-US" sz="2000" dirty="0"/>
          </a:p>
        </p:txBody>
      </p:sp>
      <p:cxnSp>
        <p:nvCxnSpPr>
          <p:cNvPr id="158" name="直線コネクタ 157">
            <a:extLst>
              <a:ext uri="{FF2B5EF4-FFF2-40B4-BE49-F238E27FC236}">
                <a16:creationId xmlns:a16="http://schemas.microsoft.com/office/drawing/2014/main" id="{3C1932BE-ADBD-40F8-A730-5EB9255C99E7}"/>
              </a:ext>
            </a:extLst>
          </p:cNvPr>
          <p:cNvCxnSpPr>
            <a:cxnSpLocks/>
            <a:stCxn id="157" idx="6"/>
            <a:endCxn id="5" idx="2"/>
          </p:cNvCxnSpPr>
          <p:nvPr/>
        </p:nvCxnSpPr>
        <p:spPr>
          <a:xfrm flipV="1">
            <a:off x="3628079" y="1842067"/>
            <a:ext cx="1826984" cy="2488770"/>
          </a:xfrm>
          <a:prstGeom prst="line">
            <a:avLst/>
          </a:prstGeom>
          <a:ln w="19050"/>
        </p:spPr>
        <p:style>
          <a:lnRef idx="2">
            <a:schemeClr val="dk1"/>
          </a:lnRef>
          <a:fillRef idx="1">
            <a:schemeClr val="lt1"/>
          </a:fillRef>
          <a:effectRef idx="0">
            <a:schemeClr val="dk1"/>
          </a:effectRef>
          <a:fontRef idx="minor">
            <a:schemeClr val="dk1"/>
          </a:fontRef>
        </p:style>
      </p:cxnSp>
      <p:cxnSp>
        <p:nvCxnSpPr>
          <p:cNvPr id="159" name="直線コネクタ 158">
            <a:extLst>
              <a:ext uri="{FF2B5EF4-FFF2-40B4-BE49-F238E27FC236}">
                <a16:creationId xmlns:a16="http://schemas.microsoft.com/office/drawing/2014/main" id="{E45A51C5-0C1E-40D4-A1A3-5B20771441C2}"/>
              </a:ext>
            </a:extLst>
          </p:cNvPr>
          <p:cNvCxnSpPr>
            <a:cxnSpLocks/>
            <a:stCxn id="157" idx="6"/>
            <a:endCxn id="8" idx="2"/>
          </p:cNvCxnSpPr>
          <p:nvPr/>
        </p:nvCxnSpPr>
        <p:spPr>
          <a:xfrm flipV="1">
            <a:off x="3628079" y="4118089"/>
            <a:ext cx="1826984" cy="212748"/>
          </a:xfrm>
          <a:prstGeom prst="line">
            <a:avLst/>
          </a:prstGeom>
          <a:ln w="19050"/>
        </p:spPr>
        <p:style>
          <a:lnRef idx="2">
            <a:schemeClr val="dk1"/>
          </a:lnRef>
          <a:fillRef idx="1">
            <a:schemeClr val="lt1"/>
          </a:fillRef>
          <a:effectRef idx="0">
            <a:schemeClr val="dk1"/>
          </a:effectRef>
          <a:fontRef idx="minor">
            <a:schemeClr val="dk1"/>
          </a:fontRef>
        </p:style>
      </p:cxnSp>
      <p:cxnSp>
        <p:nvCxnSpPr>
          <p:cNvPr id="160" name="直線コネクタ 159">
            <a:extLst>
              <a:ext uri="{FF2B5EF4-FFF2-40B4-BE49-F238E27FC236}">
                <a16:creationId xmlns:a16="http://schemas.microsoft.com/office/drawing/2014/main" id="{12855470-5ABD-4172-B228-C3C9331270D4}"/>
              </a:ext>
            </a:extLst>
          </p:cNvPr>
          <p:cNvCxnSpPr>
            <a:cxnSpLocks/>
            <a:stCxn id="157" idx="6"/>
            <a:endCxn id="7" idx="2"/>
          </p:cNvCxnSpPr>
          <p:nvPr/>
        </p:nvCxnSpPr>
        <p:spPr>
          <a:xfrm flipV="1">
            <a:off x="3628079" y="3359415"/>
            <a:ext cx="1826984" cy="971422"/>
          </a:xfrm>
          <a:prstGeom prst="line">
            <a:avLst/>
          </a:prstGeom>
          <a:ln w="19050"/>
        </p:spPr>
        <p:style>
          <a:lnRef idx="2">
            <a:schemeClr val="dk1"/>
          </a:lnRef>
          <a:fillRef idx="1">
            <a:schemeClr val="lt1"/>
          </a:fillRef>
          <a:effectRef idx="0">
            <a:schemeClr val="dk1"/>
          </a:effectRef>
          <a:fontRef idx="minor">
            <a:schemeClr val="dk1"/>
          </a:fontRef>
        </p:style>
      </p:cxnSp>
      <p:cxnSp>
        <p:nvCxnSpPr>
          <p:cNvPr id="161" name="直線コネクタ 160">
            <a:extLst>
              <a:ext uri="{FF2B5EF4-FFF2-40B4-BE49-F238E27FC236}">
                <a16:creationId xmlns:a16="http://schemas.microsoft.com/office/drawing/2014/main" id="{62727582-0EF4-4F06-A688-396D5B30C930}"/>
              </a:ext>
            </a:extLst>
          </p:cNvPr>
          <p:cNvCxnSpPr>
            <a:cxnSpLocks/>
            <a:stCxn id="157" idx="6"/>
            <a:endCxn id="4" idx="2"/>
          </p:cNvCxnSpPr>
          <p:nvPr/>
        </p:nvCxnSpPr>
        <p:spPr>
          <a:xfrm flipV="1">
            <a:off x="3628079" y="1083393"/>
            <a:ext cx="1826984" cy="3247444"/>
          </a:xfrm>
          <a:prstGeom prst="line">
            <a:avLst/>
          </a:prstGeom>
          <a:ln w="19050"/>
        </p:spPr>
        <p:style>
          <a:lnRef idx="2">
            <a:schemeClr val="dk1"/>
          </a:lnRef>
          <a:fillRef idx="1">
            <a:schemeClr val="lt1"/>
          </a:fillRef>
          <a:effectRef idx="0">
            <a:schemeClr val="dk1"/>
          </a:effectRef>
          <a:fontRef idx="minor">
            <a:schemeClr val="dk1"/>
          </a:fontRef>
        </p:style>
      </p:cxnSp>
      <p:cxnSp>
        <p:nvCxnSpPr>
          <p:cNvPr id="162" name="直線コネクタ 161">
            <a:extLst>
              <a:ext uri="{FF2B5EF4-FFF2-40B4-BE49-F238E27FC236}">
                <a16:creationId xmlns:a16="http://schemas.microsoft.com/office/drawing/2014/main" id="{CE1DC30A-EE11-4F2C-9632-615F8535C84E}"/>
              </a:ext>
            </a:extLst>
          </p:cNvPr>
          <p:cNvCxnSpPr>
            <a:cxnSpLocks/>
            <a:stCxn id="157" idx="6"/>
            <a:endCxn id="9" idx="2"/>
          </p:cNvCxnSpPr>
          <p:nvPr/>
        </p:nvCxnSpPr>
        <p:spPr>
          <a:xfrm>
            <a:off x="3628079" y="4330837"/>
            <a:ext cx="1826984" cy="545926"/>
          </a:xfrm>
          <a:prstGeom prst="line">
            <a:avLst/>
          </a:prstGeom>
          <a:ln w="19050"/>
        </p:spPr>
        <p:style>
          <a:lnRef idx="2">
            <a:schemeClr val="dk1"/>
          </a:lnRef>
          <a:fillRef idx="1">
            <a:schemeClr val="lt1"/>
          </a:fillRef>
          <a:effectRef idx="0">
            <a:schemeClr val="dk1"/>
          </a:effectRef>
          <a:fontRef idx="minor">
            <a:schemeClr val="dk1"/>
          </a:fontRef>
        </p:style>
      </p:cxnSp>
      <p:cxnSp>
        <p:nvCxnSpPr>
          <p:cNvPr id="163" name="直線コネクタ 162">
            <a:extLst>
              <a:ext uri="{FF2B5EF4-FFF2-40B4-BE49-F238E27FC236}">
                <a16:creationId xmlns:a16="http://schemas.microsoft.com/office/drawing/2014/main" id="{6A4A7BB5-096C-4C27-B20E-A991F4B0612A}"/>
              </a:ext>
            </a:extLst>
          </p:cNvPr>
          <p:cNvCxnSpPr>
            <a:cxnSpLocks/>
            <a:stCxn id="157" idx="6"/>
            <a:endCxn id="6" idx="2"/>
          </p:cNvCxnSpPr>
          <p:nvPr/>
        </p:nvCxnSpPr>
        <p:spPr>
          <a:xfrm flipV="1">
            <a:off x="3628079" y="2600741"/>
            <a:ext cx="1826984" cy="1730096"/>
          </a:xfrm>
          <a:prstGeom prst="line">
            <a:avLst/>
          </a:prstGeom>
          <a:ln w="19050"/>
        </p:spPr>
        <p:style>
          <a:lnRef idx="2">
            <a:schemeClr val="dk1"/>
          </a:lnRef>
          <a:fillRef idx="1">
            <a:schemeClr val="lt1"/>
          </a:fillRef>
          <a:effectRef idx="0">
            <a:schemeClr val="dk1"/>
          </a:effectRef>
          <a:fontRef idx="minor">
            <a:schemeClr val="dk1"/>
          </a:fontRef>
        </p:style>
      </p:cxnSp>
      <p:sp>
        <p:nvSpPr>
          <p:cNvPr id="192" name="楕円 191">
            <a:extLst>
              <a:ext uri="{FF2B5EF4-FFF2-40B4-BE49-F238E27FC236}">
                <a16:creationId xmlns:a16="http://schemas.microsoft.com/office/drawing/2014/main" id="{5C4CB8B2-04FD-4BA5-B73E-7752D9B9288D}"/>
              </a:ext>
            </a:extLst>
          </p:cNvPr>
          <p:cNvSpPr/>
          <p:nvPr/>
        </p:nvSpPr>
        <p:spPr>
          <a:xfrm>
            <a:off x="9775063" y="1502960"/>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0</a:t>
            </a:r>
            <a:endParaRPr kumimoji="1" lang="ja-JP" altLang="en-US" dirty="0"/>
          </a:p>
        </p:txBody>
      </p:sp>
      <p:cxnSp>
        <p:nvCxnSpPr>
          <p:cNvPr id="193" name="直線コネクタ 192">
            <a:extLst>
              <a:ext uri="{FF2B5EF4-FFF2-40B4-BE49-F238E27FC236}">
                <a16:creationId xmlns:a16="http://schemas.microsoft.com/office/drawing/2014/main" id="{C194EAE6-8358-4CC2-AFD6-7818C9F29549}"/>
              </a:ext>
            </a:extLst>
          </p:cNvPr>
          <p:cNvCxnSpPr>
            <a:cxnSpLocks/>
            <a:stCxn id="31" idx="6"/>
            <a:endCxn id="192" idx="2"/>
          </p:cNvCxnSpPr>
          <p:nvPr/>
        </p:nvCxnSpPr>
        <p:spPr>
          <a:xfrm>
            <a:off x="7970329" y="1079956"/>
            <a:ext cx="1804734" cy="600637"/>
          </a:xfrm>
          <a:prstGeom prst="line">
            <a:avLst/>
          </a:prstGeom>
          <a:ln w="19050"/>
        </p:spPr>
        <p:style>
          <a:lnRef idx="2">
            <a:schemeClr val="dk1"/>
          </a:lnRef>
          <a:fillRef idx="1">
            <a:schemeClr val="lt1"/>
          </a:fillRef>
          <a:effectRef idx="0">
            <a:schemeClr val="dk1"/>
          </a:effectRef>
          <a:fontRef idx="minor">
            <a:schemeClr val="dk1"/>
          </a:fontRef>
        </p:style>
      </p:cxnSp>
      <p:cxnSp>
        <p:nvCxnSpPr>
          <p:cNvPr id="194" name="直線コネクタ 193">
            <a:extLst>
              <a:ext uri="{FF2B5EF4-FFF2-40B4-BE49-F238E27FC236}">
                <a16:creationId xmlns:a16="http://schemas.microsoft.com/office/drawing/2014/main" id="{A2DE4D80-75ED-4953-AA04-D98340B3A0DF}"/>
              </a:ext>
            </a:extLst>
          </p:cNvPr>
          <p:cNvCxnSpPr>
            <a:cxnSpLocks/>
            <a:stCxn id="32" idx="6"/>
            <a:endCxn id="192" idx="2"/>
          </p:cNvCxnSpPr>
          <p:nvPr/>
        </p:nvCxnSpPr>
        <p:spPr>
          <a:xfrm flipV="1">
            <a:off x="7970329" y="1680593"/>
            <a:ext cx="1804734" cy="158724"/>
          </a:xfrm>
          <a:prstGeom prst="line">
            <a:avLst/>
          </a:prstGeom>
          <a:ln w="19050"/>
        </p:spPr>
        <p:style>
          <a:lnRef idx="2">
            <a:schemeClr val="dk1"/>
          </a:lnRef>
          <a:fillRef idx="1">
            <a:schemeClr val="lt1"/>
          </a:fillRef>
          <a:effectRef idx="0">
            <a:schemeClr val="dk1"/>
          </a:effectRef>
          <a:fontRef idx="minor">
            <a:schemeClr val="dk1"/>
          </a:fontRef>
        </p:style>
      </p:cxnSp>
      <p:cxnSp>
        <p:nvCxnSpPr>
          <p:cNvPr id="195" name="直線コネクタ 194">
            <a:extLst>
              <a:ext uri="{FF2B5EF4-FFF2-40B4-BE49-F238E27FC236}">
                <a16:creationId xmlns:a16="http://schemas.microsoft.com/office/drawing/2014/main" id="{82E1BBDB-4897-4B01-A5E8-59FFF6FFF1E1}"/>
              </a:ext>
            </a:extLst>
          </p:cNvPr>
          <p:cNvCxnSpPr>
            <a:cxnSpLocks/>
            <a:stCxn id="33" idx="6"/>
            <a:endCxn id="192" idx="2"/>
          </p:cNvCxnSpPr>
          <p:nvPr/>
        </p:nvCxnSpPr>
        <p:spPr>
          <a:xfrm flipV="1">
            <a:off x="7970329" y="1680593"/>
            <a:ext cx="1804734" cy="918085"/>
          </a:xfrm>
          <a:prstGeom prst="line">
            <a:avLst/>
          </a:prstGeom>
          <a:ln w="19050"/>
        </p:spPr>
        <p:style>
          <a:lnRef idx="2">
            <a:schemeClr val="dk1"/>
          </a:lnRef>
          <a:fillRef idx="1">
            <a:schemeClr val="lt1"/>
          </a:fillRef>
          <a:effectRef idx="0">
            <a:schemeClr val="dk1"/>
          </a:effectRef>
          <a:fontRef idx="minor">
            <a:schemeClr val="dk1"/>
          </a:fontRef>
        </p:style>
      </p:cxnSp>
      <p:cxnSp>
        <p:nvCxnSpPr>
          <p:cNvPr id="196" name="直線コネクタ 195">
            <a:extLst>
              <a:ext uri="{FF2B5EF4-FFF2-40B4-BE49-F238E27FC236}">
                <a16:creationId xmlns:a16="http://schemas.microsoft.com/office/drawing/2014/main" id="{7DEAABD0-BE84-409B-B027-B5285CCFC387}"/>
              </a:ext>
            </a:extLst>
          </p:cNvPr>
          <p:cNvCxnSpPr>
            <a:cxnSpLocks/>
            <a:stCxn id="34" idx="6"/>
            <a:endCxn id="192" idx="2"/>
          </p:cNvCxnSpPr>
          <p:nvPr/>
        </p:nvCxnSpPr>
        <p:spPr>
          <a:xfrm flipV="1">
            <a:off x="7970329" y="1680593"/>
            <a:ext cx="1804734" cy="1677446"/>
          </a:xfrm>
          <a:prstGeom prst="line">
            <a:avLst/>
          </a:prstGeom>
          <a:ln w="19050"/>
        </p:spPr>
        <p:style>
          <a:lnRef idx="2">
            <a:schemeClr val="dk1"/>
          </a:lnRef>
          <a:fillRef idx="1">
            <a:schemeClr val="lt1"/>
          </a:fillRef>
          <a:effectRef idx="0">
            <a:schemeClr val="dk1"/>
          </a:effectRef>
          <a:fontRef idx="minor">
            <a:schemeClr val="dk1"/>
          </a:fontRef>
        </p:style>
      </p:cxnSp>
      <p:cxnSp>
        <p:nvCxnSpPr>
          <p:cNvPr id="197" name="直線コネクタ 196">
            <a:extLst>
              <a:ext uri="{FF2B5EF4-FFF2-40B4-BE49-F238E27FC236}">
                <a16:creationId xmlns:a16="http://schemas.microsoft.com/office/drawing/2014/main" id="{E9121164-E299-474C-94E5-B9AEAED98D04}"/>
              </a:ext>
            </a:extLst>
          </p:cNvPr>
          <p:cNvCxnSpPr>
            <a:cxnSpLocks/>
            <a:stCxn id="35" idx="6"/>
            <a:endCxn id="192" idx="2"/>
          </p:cNvCxnSpPr>
          <p:nvPr/>
        </p:nvCxnSpPr>
        <p:spPr>
          <a:xfrm flipV="1">
            <a:off x="7970329" y="1680593"/>
            <a:ext cx="1804734" cy="2436807"/>
          </a:xfrm>
          <a:prstGeom prst="line">
            <a:avLst/>
          </a:prstGeom>
          <a:ln w="19050"/>
        </p:spPr>
        <p:style>
          <a:lnRef idx="2">
            <a:schemeClr val="dk1"/>
          </a:lnRef>
          <a:fillRef idx="1">
            <a:schemeClr val="lt1"/>
          </a:fillRef>
          <a:effectRef idx="0">
            <a:schemeClr val="dk1"/>
          </a:effectRef>
          <a:fontRef idx="minor">
            <a:schemeClr val="dk1"/>
          </a:fontRef>
        </p:style>
      </p:cxnSp>
      <p:cxnSp>
        <p:nvCxnSpPr>
          <p:cNvPr id="198" name="直線コネクタ 197">
            <a:extLst>
              <a:ext uri="{FF2B5EF4-FFF2-40B4-BE49-F238E27FC236}">
                <a16:creationId xmlns:a16="http://schemas.microsoft.com/office/drawing/2014/main" id="{F7B46F49-E939-44D3-84B5-69A35035D1A4}"/>
              </a:ext>
            </a:extLst>
          </p:cNvPr>
          <p:cNvCxnSpPr>
            <a:cxnSpLocks/>
            <a:stCxn id="36" idx="6"/>
            <a:endCxn id="192" idx="2"/>
          </p:cNvCxnSpPr>
          <p:nvPr/>
        </p:nvCxnSpPr>
        <p:spPr>
          <a:xfrm flipV="1">
            <a:off x="7970329" y="1680593"/>
            <a:ext cx="1804734" cy="3196170"/>
          </a:xfrm>
          <a:prstGeom prst="line">
            <a:avLst/>
          </a:prstGeom>
          <a:ln w="19050"/>
        </p:spPr>
        <p:style>
          <a:lnRef idx="2">
            <a:schemeClr val="dk1"/>
          </a:lnRef>
          <a:fillRef idx="1">
            <a:schemeClr val="lt1"/>
          </a:fillRef>
          <a:effectRef idx="0">
            <a:schemeClr val="dk1"/>
          </a:effectRef>
          <a:fontRef idx="minor">
            <a:schemeClr val="dk1"/>
          </a:fontRef>
        </p:style>
      </p:cxnSp>
      <p:sp>
        <p:nvSpPr>
          <p:cNvPr id="207" name="楕円 206">
            <a:extLst>
              <a:ext uri="{FF2B5EF4-FFF2-40B4-BE49-F238E27FC236}">
                <a16:creationId xmlns:a16="http://schemas.microsoft.com/office/drawing/2014/main" id="{4D7226B9-5E55-42B7-A891-85FBFA5FE38B}"/>
              </a:ext>
            </a:extLst>
          </p:cNvPr>
          <p:cNvSpPr/>
          <p:nvPr/>
        </p:nvSpPr>
        <p:spPr>
          <a:xfrm>
            <a:off x="9775063" y="2789314"/>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2</a:t>
            </a:r>
            <a:endParaRPr kumimoji="1" lang="ja-JP" altLang="en-US" dirty="0"/>
          </a:p>
        </p:txBody>
      </p:sp>
      <p:cxnSp>
        <p:nvCxnSpPr>
          <p:cNvPr id="208" name="直線コネクタ 207">
            <a:extLst>
              <a:ext uri="{FF2B5EF4-FFF2-40B4-BE49-F238E27FC236}">
                <a16:creationId xmlns:a16="http://schemas.microsoft.com/office/drawing/2014/main" id="{B7724158-1929-4804-95B4-A8BB9F7AF032}"/>
              </a:ext>
            </a:extLst>
          </p:cNvPr>
          <p:cNvCxnSpPr>
            <a:cxnSpLocks/>
            <a:stCxn id="31" idx="6"/>
            <a:endCxn id="207" idx="2"/>
          </p:cNvCxnSpPr>
          <p:nvPr/>
        </p:nvCxnSpPr>
        <p:spPr>
          <a:xfrm>
            <a:off x="7970329" y="1079956"/>
            <a:ext cx="1804734" cy="1886991"/>
          </a:xfrm>
          <a:prstGeom prst="line">
            <a:avLst/>
          </a:prstGeom>
          <a:ln w="19050"/>
        </p:spPr>
        <p:style>
          <a:lnRef idx="2">
            <a:schemeClr val="dk1"/>
          </a:lnRef>
          <a:fillRef idx="1">
            <a:schemeClr val="lt1"/>
          </a:fillRef>
          <a:effectRef idx="0">
            <a:schemeClr val="dk1"/>
          </a:effectRef>
          <a:fontRef idx="minor">
            <a:schemeClr val="dk1"/>
          </a:fontRef>
        </p:style>
      </p:cxnSp>
      <p:cxnSp>
        <p:nvCxnSpPr>
          <p:cNvPr id="209" name="直線コネクタ 208">
            <a:extLst>
              <a:ext uri="{FF2B5EF4-FFF2-40B4-BE49-F238E27FC236}">
                <a16:creationId xmlns:a16="http://schemas.microsoft.com/office/drawing/2014/main" id="{2EAF66E6-F258-485B-B459-A5D3A41E22F8}"/>
              </a:ext>
            </a:extLst>
          </p:cNvPr>
          <p:cNvCxnSpPr>
            <a:cxnSpLocks/>
            <a:stCxn id="33" idx="6"/>
            <a:endCxn id="207" idx="2"/>
          </p:cNvCxnSpPr>
          <p:nvPr/>
        </p:nvCxnSpPr>
        <p:spPr>
          <a:xfrm>
            <a:off x="7970329" y="2598678"/>
            <a:ext cx="1804734" cy="368269"/>
          </a:xfrm>
          <a:prstGeom prst="line">
            <a:avLst/>
          </a:prstGeom>
          <a:ln w="19050"/>
        </p:spPr>
        <p:style>
          <a:lnRef idx="2">
            <a:schemeClr val="dk1"/>
          </a:lnRef>
          <a:fillRef idx="1">
            <a:schemeClr val="lt1"/>
          </a:fillRef>
          <a:effectRef idx="0">
            <a:schemeClr val="dk1"/>
          </a:effectRef>
          <a:fontRef idx="minor">
            <a:schemeClr val="dk1"/>
          </a:fontRef>
        </p:style>
      </p:cxnSp>
      <p:cxnSp>
        <p:nvCxnSpPr>
          <p:cNvPr id="210" name="直線コネクタ 209">
            <a:extLst>
              <a:ext uri="{FF2B5EF4-FFF2-40B4-BE49-F238E27FC236}">
                <a16:creationId xmlns:a16="http://schemas.microsoft.com/office/drawing/2014/main" id="{DE5C80AF-B577-4A97-8899-2E22993BBDBC}"/>
              </a:ext>
            </a:extLst>
          </p:cNvPr>
          <p:cNvCxnSpPr>
            <a:cxnSpLocks/>
            <a:stCxn id="34" idx="6"/>
            <a:endCxn id="207" idx="2"/>
          </p:cNvCxnSpPr>
          <p:nvPr/>
        </p:nvCxnSpPr>
        <p:spPr>
          <a:xfrm flipV="1">
            <a:off x="7970329" y="2966947"/>
            <a:ext cx="1804734" cy="391092"/>
          </a:xfrm>
          <a:prstGeom prst="line">
            <a:avLst/>
          </a:prstGeom>
          <a:ln w="19050"/>
        </p:spPr>
        <p:style>
          <a:lnRef idx="2">
            <a:schemeClr val="dk1"/>
          </a:lnRef>
          <a:fillRef idx="1">
            <a:schemeClr val="lt1"/>
          </a:fillRef>
          <a:effectRef idx="0">
            <a:schemeClr val="dk1"/>
          </a:effectRef>
          <a:fontRef idx="minor">
            <a:schemeClr val="dk1"/>
          </a:fontRef>
        </p:style>
      </p:cxnSp>
      <p:cxnSp>
        <p:nvCxnSpPr>
          <p:cNvPr id="211" name="直線コネクタ 210">
            <a:extLst>
              <a:ext uri="{FF2B5EF4-FFF2-40B4-BE49-F238E27FC236}">
                <a16:creationId xmlns:a16="http://schemas.microsoft.com/office/drawing/2014/main" id="{E79CC996-A031-4A6C-92A2-C1B40943C673}"/>
              </a:ext>
            </a:extLst>
          </p:cNvPr>
          <p:cNvCxnSpPr>
            <a:cxnSpLocks/>
            <a:stCxn id="35" idx="6"/>
            <a:endCxn id="207" idx="2"/>
          </p:cNvCxnSpPr>
          <p:nvPr/>
        </p:nvCxnSpPr>
        <p:spPr>
          <a:xfrm flipV="1">
            <a:off x="7970329" y="2966947"/>
            <a:ext cx="1804734" cy="1150453"/>
          </a:xfrm>
          <a:prstGeom prst="line">
            <a:avLst/>
          </a:prstGeom>
          <a:ln w="19050"/>
        </p:spPr>
        <p:style>
          <a:lnRef idx="2">
            <a:schemeClr val="dk1"/>
          </a:lnRef>
          <a:fillRef idx="1">
            <a:schemeClr val="lt1"/>
          </a:fillRef>
          <a:effectRef idx="0">
            <a:schemeClr val="dk1"/>
          </a:effectRef>
          <a:fontRef idx="minor">
            <a:schemeClr val="dk1"/>
          </a:fontRef>
        </p:style>
      </p:cxnSp>
      <p:cxnSp>
        <p:nvCxnSpPr>
          <p:cNvPr id="212" name="直線コネクタ 211">
            <a:extLst>
              <a:ext uri="{FF2B5EF4-FFF2-40B4-BE49-F238E27FC236}">
                <a16:creationId xmlns:a16="http://schemas.microsoft.com/office/drawing/2014/main" id="{8405B1F3-E199-4FC3-812F-2365DEA179F1}"/>
              </a:ext>
            </a:extLst>
          </p:cNvPr>
          <p:cNvCxnSpPr>
            <a:cxnSpLocks/>
            <a:stCxn id="36" idx="6"/>
            <a:endCxn id="207" idx="2"/>
          </p:cNvCxnSpPr>
          <p:nvPr/>
        </p:nvCxnSpPr>
        <p:spPr>
          <a:xfrm flipV="1">
            <a:off x="7970329" y="2966947"/>
            <a:ext cx="1804734" cy="1909816"/>
          </a:xfrm>
          <a:prstGeom prst="line">
            <a:avLst/>
          </a:prstGeom>
          <a:ln w="19050"/>
        </p:spPr>
        <p:style>
          <a:lnRef idx="2">
            <a:schemeClr val="dk1"/>
          </a:lnRef>
          <a:fillRef idx="1">
            <a:schemeClr val="lt1"/>
          </a:fillRef>
          <a:effectRef idx="0">
            <a:schemeClr val="dk1"/>
          </a:effectRef>
          <a:fontRef idx="minor">
            <a:schemeClr val="dk1"/>
          </a:fontRef>
        </p:style>
      </p:cxnSp>
      <p:sp>
        <p:nvSpPr>
          <p:cNvPr id="230" name="楕円 229">
            <a:extLst>
              <a:ext uri="{FF2B5EF4-FFF2-40B4-BE49-F238E27FC236}">
                <a16:creationId xmlns:a16="http://schemas.microsoft.com/office/drawing/2014/main" id="{29E18579-A736-4A0B-AE5B-31A162BEDA75}"/>
              </a:ext>
            </a:extLst>
          </p:cNvPr>
          <p:cNvSpPr/>
          <p:nvPr/>
        </p:nvSpPr>
        <p:spPr>
          <a:xfrm>
            <a:off x="9775063" y="3432491"/>
            <a:ext cx="355266" cy="355266"/>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vert="eaVert" lIns="0" tIns="0" rIns="0" bIns="0" rtlCol="0" anchor="ctr"/>
          <a:lstStyle/>
          <a:p>
            <a:pPr algn="ctr"/>
            <a:r>
              <a:rPr kumimoji="1" lang="en-US" altLang="ja-JP" dirty="0"/>
              <a:t>…</a:t>
            </a:r>
            <a:endParaRPr kumimoji="1" lang="ja-JP" altLang="en-US" dirty="0"/>
          </a:p>
        </p:txBody>
      </p:sp>
      <p:cxnSp>
        <p:nvCxnSpPr>
          <p:cNvPr id="231" name="直線コネクタ 230">
            <a:extLst>
              <a:ext uri="{FF2B5EF4-FFF2-40B4-BE49-F238E27FC236}">
                <a16:creationId xmlns:a16="http://schemas.microsoft.com/office/drawing/2014/main" id="{5FDAA85A-9434-410F-96C5-5012ED851175}"/>
              </a:ext>
            </a:extLst>
          </p:cNvPr>
          <p:cNvCxnSpPr>
            <a:cxnSpLocks/>
            <a:stCxn id="31" idx="6"/>
            <a:endCxn id="230" idx="2"/>
          </p:cNvCxnSpPr>
          <p:nvPr/>
        </p:nvCxnSpPr>
        <p:spPr>
          <a:xfrm>
            <a:off x="7970329" y="1079956"/>
            <a:ext cx="1804734" cy="2530168"/>
          </a:xfrm>
          <a:prstGeom prst="line">
            <a:avLst/>
          </a:prstGeom>
          <a:ln w="19050"/>
        </p:spPr>
        <p:style>
          <a:lnRef idx="2">
            <a:schemeClr val="dk1"/>
          </a:lnRef>
          <a:fillRef idx="1">
            <a:schemeClr val="lt1"/>
          </a:fillRef>
          <a:effectRef idx="0">
            <a:schemeClr val="dk1"/>
          </a:effectRef>
          <a:fontRef idx="minor">
            <a:schemeClr val="dk1"/>
          </a:fontRef>
        </p:style>
      </p:cxnSp>
      <p:cxnSp>
        <p:nvCxnSpPr>
          <p:cNvPr id="232" name="直線コネクタ 231">
            <a:extLst>
              <a:ext uri="{FF2B5EF4-FFF2-40B4-BE49-F238E27FC236}">
                <a16:creationId xmlns:a16="http://schemas.microsoft.com/office/drawing/2014/main" id="{A60DB7D7-1E7F-450C-BF56-825F08D6B071}"/>
              </a:ext>
            </a:extLst>
          </p:cNvPr>
          <p:cNvCxnSpPr>
            <a:cxnSpLocks/>
            <a:stCxn id="32" idx="6"/>
            <a:endCxn id="230" idx="2"/>
          </p:cNvCxnSpPr>
          <p:nvPr/>
        </p:nvCxnSpPr>
        <p:spPr>
          <a:xfrm>
            <a:off x="7970329" y="1839317"/>
            <a:ext cx="1804734" cy="1770807"/>
          </a:xfrm>
          <a:prstGeom prst="line">
            <a:avLst/>
          </a:prstGeom>
          <a:ln w="19050"/>
        </p:spPr>
        <p:style>
          <a:lnRef idx="2">
            <a:schemeClr val="dk1"/>
          </a:lnRef>
          <a:fillRef idx="1">
            <a:schemeClr val="lt1"/>
          </a:fillRef>
          <a:effectRef idx="0">
            <a:schemeClr val="dk1"/>
          </a:effectRef>
          <a:fontRef idx="minor">
            <a:schemeClr val="dk1"/>
          </a:fontRef>
        </p:style>
      </p:cxnSp>
      <p:cxnSp>
        <p:nvCxnSpPr>
          <p:cNvPr id="233" name="直線コネクタ 232">
            <a:extLst>
              <a:ext uri="{FF2B5EF4-FFF2-40B4-BE49-F238E27FC236}">
                <a16:creationId xmlns:a16="http://schemas.microsoft.com/office/drawing/2014/main" id="{5D62B1EC-34DA-4E46-BE51-64FE2EDE87C4}"/>
              </a:ext>
            </a:extLst>
          </p:cNvPr>
          <p:cNvCxnSpPr>
            <a:cxnSpLocks/>
            <a:stCxn id="33" idx="6"/>
            <a:endCxn id="230" idx="2"/>
          </p:cNvCxnSpPr>
          <p:nvPr/>
        </p:nvCxnSpPr>
        <p:spPr>
          <a:xfrm>
            <a:off x="7970329" y="2598678"/>
            <a:ext cx="1804734" cy="1011446"/>
          </a:xfrm>
          <a:prstGeom prst="line">
            <a:avLst/>
          </a:prstGeom>
          <a:ln w="19050"/>
        </p:spPr>
        <p:style>
          <a:lnRef idx="2">
            <a:schemeClr val="dk1"/>
          </a:lnRef>
          <a:fillRef idx="1">
            <a:schemeClr val="lt1"/>
          </a:fillRef>
          <a:effectRef idx="0">
            <a:schemeClr val="dk1"/>
          </a:effectRef>
          <a:fontRef idx="minor">
            <a:schemeClr val="dk1"/>
          </a:fontRef>
        </p:style>
      </p:cxnSp>
      <p:cxnSp>
        <p:nvCxnSpPr>
          <p:cNvPr id="234" name="直線コネクタ 233">
            <a:extLst>
              <a:ext uri="{FF2B5EF4-FFF2-40B4-BE49-F238E27FC236}">
                <a16:creationId xmlns:a16="http://schemas.microsoft.com/office/drawing/2014/main" id="{7F4E6E40-C3C3-4F93-9BE1-B87E6E200B12}"/>
              </a:ext>
            </a:extLst>
          </p:cNvPr>
          <p:cNvCxnSpPr>
            <a:cxnSpLocks/>
            <a:stCxn id="34" idx="6"/>
            <a:endCxn id="230" idx="2"/>
          </p:cNvCxnSpPr>
          <p:nvPr/>
        </p:nvCxnSpPr>
        <p:spPr>
          <a:xfrm>
            <a:off x="7970329" y="3358039"/>
            <a:ext cx="1804734" cy="252085"/>
          </a:xfrm>
          <a:prstGeom prst="line">
            <a:avLst/>
          </a:prstGeom>
          <a:ln w="19050"/>
        </p:spPr>
        <p:style>
          <a:lnRef idx="2">
            <a:schemeClr val="dk1"/>
          </a:lnRef>
          <a:fillRef idx="1">
            <a:schemeClr val="lt1"/>
          </a:fillRef>
          <a:effectRef idx="0">
            <a:schemeClr val="dk1"/>
          </a:effectRef>
          <a:fontRef idx="minor">
            <a:schemeClr val="dk1"/>
          </a:fontRef>
        </p:style>
      </p:cxnSp>
      <p:cxnSp>
        <p:nvCxnSpPr>
          <p:cNvPr id="235" name="直線コネクタ 234">
            <a:extLst>
              <a:ext uri="{FF2B5EF4-FFF2-40B4-BE49-F238E27FC236}">
                <a16:creationId xmlns:a16="http://schemas.microsoft.com/office/drawing/2014/main" id="{F591ECAA-1F52-41B1-BF55-F52359D2BBF4}"/>
              </a:ext>
            </a:extLst>
          </p:cNvPr>
          <p:cNvCxnSpPr>
            <a:cxnSpLocks/>
            <a:stCxn id="35" idx="6"/>
            <a:endCxn id="230" idx="2"/>
          </p:cNvCxnSpPr>
          <p:nvPr/>
        </p:nvCxnSpPr>
        <p:spPr>
          <a:xfrm flipV="1">
            <a:off x="7970329" y="3610124"/>
            <a:ext cx="1804734" cy="507276"/>
          </a:xfrm>
          <a:prstGeom prst="line">
            <a:avLst/>
          </a:prstGeom>
          <a:ln w="19050"/>
        </p:spPr>
        <p:style>
          <a:lnRef idx="2">
            <a:schemeClr val="dk1"/>
          </a:lnRef>
          <a:fillRef idx="1">
            <a:schemeClr val="lt1"/>
          </a:fillRef>
          <a:effectRef idx="0">
            <a:schemeClr val="dk1"/>
          </a:effectRef>
          <a:fontRef idx="minor">
            <a:schemeClr val="dk1"/>
          </a:fontRef>
        </p:style>
      </p:cxnSp>
      <p:cxnSp>
        <p:nvCxnSpPr>
          <p:cNvPr id="236" name="直線コネクタ 235">
            <a:extLst>
              <a:ext uri="{FF2B5EF4-FFF2-40B4-BE49-F238E27FC236}">
                <a16:creationId xmlns:a16="http://schemas.microsoft.com/office/drawing/2014/main" id="{63D9BEF9-3795-4970-A905-6B117ABBADC6}"/>
              </a:ext>
            </a:extLst>
          </p:cNvPr>
          <p:cNvCxnSpPr>
            <a:cxnSpLocks/>
            <a:stCxn id="36" idx="6"/>
            <a:endCxn id="230" idx="2"/>
          </p:cNvCxnSpPr>
          <p:nvPr/>
        </p:nvCxnSpPr>
        <p:spPr>
          <a:xfrm flipV="1">
            <a:off x="7970329" y="3610124"/>
            <a:ext cx="1804734" cy="1266639"/>
          </a:xfrm>
          <a:prstGeom prst="line">
            <a:avLst/>
          </a:prstGeom>
          <a:ln w="19050"/>
        </p:spPr>
        <p:style>
          <a:lnRef idx="2">
            <a:schemeClr val="dk1"/>
          </a:lnRef>
          <a:fillRef idx="1">
            <a:schemeClr val="lt1"/>
          </a:fillRef>
          <a:effectRef idx="0">
            <a:schemeClr val="dk1"/>
          </a:effectRef>
          <a:fontRef idx="minor">
            <a:schemeClr val="dk1"/>
          </a:fontRef>
        </p:style>
      </p:cxnSp>
      <p:pic>
        <p:nvPicPr>
          <p:cNvPr id="381" name="図 380">
            <a:extLst>
              <a:ext uri="{FF2B5EF4-FFF2-40B4-BE49-F238E27FC236}">
                <a16:creationId xmlns:a16="http://schemas.microsoft.com/office/drawing/2014/main" id="{E90AD934-A21D-4BAB-A15B-FE21C07AA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571"/>
            <a:ext cx="2279563" cy="2252318"/>
          </a:xfrm>
          <a:prstGeom prst="rect">
            <a:avLst/>
          </a:prstGeom>
        </p:spPr>
      </p:pic>
      <p:sp>
        <p:nvSpPr>
          <p:cNvPr id="382" name="矢印: 右 381">
            <a:extLst>
              <a:ext uri="{FF2B5EF4-FFF2-40B4-BE49-F238E27FC236}">
                <a16:creationId xmlns:a16="http://schemas.microsoft.com/office/drawing/2014/main" id="{F27AFE72-F17D-4AF2-878D-CCEDE2959AD8}"/>
              </a:ext>
            </a:extLst>
          </p:cNvPr>
          <p:cNvSpPr/>
          <p:nvPr/>
        </p:nvSpPr>
        <p:spPr>
          <a:xfrm>
            <a:off x="2381672" y="2602107"/>
            <a:ext cx="818469" cy="56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dirty="0">
                <a:solidFill>
                  <a:schemeClr val="tx1"/>
                </a:solidFill>
              </a:rPr>
              <a:t>一</a:t>
            </a:r>
            <a:endParaRPr kumimoji="1" lang="en-US" altLang="ja-JP" dirty="0">
              <a:solidFill>
                <a:schemeClr val="tx1"/>
              </a:solidFill>
            </a:endParaRPr>
          </a:p>
          <a:p>
            <a:pPr algn="ctr"/>
            <a:r>
              <a:rPr kumimoji="1" lang="ja-JP" altLang="en-US" dirty="0">
                <a:solidFill>
                  <a:schemeClr val="tx1"/>
                </a:solidFill>
              </a:rPr>
              <a:t>次</a:t>
            </a:r>
            <a:endParaRPr kumimoji="1" lang="en-US" altLang="ja-JP" dirty="0">
              <a:solidFill>
                <a:schemeClr val="tx1"/>
              </a:solidFill>
            </a:endParaRPr>
          </a:p>
          <a:p>
            <a:pPr algn="ctr"/>
            <a:r>
              <a:rPr kumimoji="1" lang="ja-JP" altLang="en-US" dirty="0">
                <a:solidFill>
                  <a:schemeClr val="tx1"/>
                </a:solidFill>
              </a:rPr>
              <a:t>元</a:t>
            </a:r>
            <a:endParaRPr kumimoji="1" lang="en-US" altLang="ja-JP" dirty="0">
              <a:solidFill>
                <a:schemeClr val="tx1"/>
              </a:solidFill>
            </a:endParaRPr>
          </a:p>
          <a:p>
            <a:pPr algn="ctr"/>
            <a:r>
              <a:rPr kumimoji="1" lang="ja-JP" altLang="en-US" dirty="0">
                <a:solidFill>
                  <a:schemeClr val="tx1"/>
                </a:solidFill>
              </a:rPr>
              <a:t>変</a:t>
            </a:r>
            <a:endParaRPr kumimoji="1" lang="en-US" altLang="ja-JP" dirty="0">
              <a:solidFill>
                <a:schemeClr val="tx1"/>
              </a:solidFill>
            </a:endParaRPr>
          </a:p>
          <a:p>
            <a:pPr algn="ctr"/>
            <a:r>
              <a:rPr kumimoji="1" lang="ja-JP" altLang="en-US" dirty="0">
                <a:solidFill>
                  <a:schemeClr val="tx1"/>
                </a:solidFill>
              </a:rPr>
              <a:t>換</a:t>
            </a:r>
            <a:endParaRPr kumimoji="1" lang="en-US" altLang="ja-JP" dirty="0">
              <a:solidFill>
                <a:schemeClr val="tx1"/>
              </a:solidFill>
            </a:endParaRPr>
          </a:p>
        </p:txBody>
      </p:sp>
      <p:sp>
        <p:nvSpPr>
          <p:cNvPr id="385" name="正方形/長方形 384">
            <a:extLst>
              <a:ext uri="{FF2B5EF4-FFF2-40B4-BE49-F238E27FC236}">
                <a16:creationId xmlns:a16="http://schemas.microsoft.com/office/drawing/2014/main" id="{986AB983-45F3-4238-B5F7-2917837E198D}"/>
              </a:ext>
            </a:extLst>
          </p:cNvPr>
          <p:cNvSpPr/>
          <p:nvPr/>
        </p:nvSpPr>
        <p:spPr>
          <a:xfrm>
            <a:off x="4810143" y="5608163"/>
            <a:ext cx="1645104"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中間層</a:t>
            </a:r>
            <a:r>
              <a:rPr kumimoji="1" lang="en-US" altLang="ja-JP" dirty="0"/>
              <a:t>(1000)</a:t>
            </a:r>
            <a:endParaRPr kumimoji="1" lang="ja-JP" altLang="en-US" dirty="0"/>
          </a:p>
        </p:txBody>
      </p:sp>
      <p:sp>
        <p:nvSpPr>
          <p:cNvPr id="387" name="正方形/長方形 386">
            <a:extLst>
              <a:ext uri="{FF2B5EF4-FFF2-40B4-BE49-F238E27FC236}">
                <a16:creationId xmlns:a16="http://schemas.microsoft.com/office/drawing/2014/main" id="{8B4B80DF-DFC3-4C49-B6E4-C329D42DAB09}"/>
              </a:ext>
            </a:extLst>
          </p:cNvPr>
          <p:cNvSpPr/>
          <p:nvPr/>
        </p:nvSpPr>
        <p:spPr>
          <a:xfrm>
            <a:off x="6970143" y="5608163"/>
            <a:ext cx="1645104" cy="355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中間層</a:t>
            </a:r>
            <a:r>
              <a:rPr kumimoji="1" lang="en-US" altLang="ja-JP" dirty="0"/>
              <a:t>(1000)</a:t>
            </a:r>
            <a:endParaRPr kumimoji="1" lang="ja-JP" altLang="en-US" dirty="0"/>
          </a:p>
        </p:txBody>
      </p:sp>
      <p:sp>
        <p:nvSpPr>
          <p:cNvPr id="3" name="正方形/長方形 2">
            <a:extLst>
              <a:ext uri="{FF2B5EF4-FFF2-40B4-BE49-F238E27FC236}">
                <a16:creationId xmlns:a16="http://schemas.microsoft.com/office/drawing/2014/main" id="{E6FF4963-5888-49B4-B0C0-5C99CDD59FC6}"/>
              </a:ext>
            </a:extLst>
          </p:cNvPr>
          <p:cNvSpPr/>
          <p:nvPr/>
        </p:nvSpPr>
        <p:spPr>
          <a:xfrm>
            <a:off x="3796526" y="646385"/>
            <a:ext cx="1257300" cy="292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線形変換</a:t>
            </a:r>
          </a:p>
        </p:txBody>
      </p:sp>
      <p:sp>
        <p:nvSpPr>
          <p:cNvPr id="130" name="正方形/長方形 129">
            <a:extLst>
              <a:ext uri="{FF2B5EF4-FFF2-40B4-BE49-F238E27FC236}">
                <a16:creationId xmlns:a16="http://schemas.microsoft.com/office/drawing/2014/main" id="{8F143722-E2B4-4AAE-869B-E7477C809FEB}"/>
              </a:ext>
            </a:extLst>
          </p:cNvPr>
          <p:cNvSpPr/>
          <p:nvPr/>
        </p:nvSpPr>
        <p:spPr>
          <a:xfrm>
            <a:off x="6084045" y="646385"/>
            <a:ext cx="1257300" cy="292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線形変換</a:t>
            </a:r>
          </a:p>
        </p:txBody>
      </p:sp>
      <p:sp>
        <p:nvSpPr>
          <p:cNvPr id="131" name="正方形/長方形 130">
            <a:extLst>
              <a:ext uri="{FF2B5EF4-FFF2-40B4-BE49-F238E27FC236}">
                <a16:creationId xmlns:a16="http://schemas.microsoft.com/office/drawing/2014/main" id="{F0DF33EA-6E2E-4E26-A6CE-2BF20F9C0228}"/>
              </a:ext>
            </a:extLst>
          </p:cNvPr>
          <p:cNvSpPr/>
          <p:nvPr/>
        </p:nvSpPr>
        <p:spPr>
          <a:xfrm>
            <a:off x="8240065" y="646385"/>
            <a:ext cx="1257300" cy="292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線形変換</a:t>
            </a:r>
          </a:p>
        </p:txBody>
      </p:sp>
    </p:spTree>
    <p:extLst>
      <p:ext uri="{BB962C8B-B14F-4D97-AF65-F5344CB8AC3E}">
        <p14:creationId xmlns:p14="http://schemas.microsoft.com/office/powerpoint/2010/main" val="2699574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69B12A5-983B-4918-8055-C4D7AD9DF67E}"/>
              </a:ext>
            </a:extLst>
          </p:cNvPr>
          <p:cNvGrpSpPr/>
          <p:nvPr/>
        </p:nvGrpSpPr>
        <p:grpSpPr>
          <a:xfrm>
            <a:off x="1144589" y="584201"/>
            <a:ext cx="4875212" cy="5379564"/>
            <a:chOff x="1141412" y="3866082"/>
            <a:chExt cx="9905999" cy="3856352"/>
          </a:xfrm>
        </p:grpSpPr>
        <p:sp>
          <p:nvSpPr>
            <p:cNvPr id="5" name="正方形/長方形 4">
              <a:extLst>
                <a:ext uri="{FF2B5EF4-FFF2-40B4-BE49-F238E27FC236}">
                  <a16:creationId xmlns:a16="http://schemas.microsoft.com/office/drawing/2014/main" id="{0A2056DF-F946-4E9E-BD99-C34F8B93C5F0}"/>
                </a:ext>
              </a:extLst>
            </p:cNvPr>
            <p:cNvSpPr/>
            <p:nvPr/>
          </p:nvSpPr>
          <p:spPr>
            <a:xfrm>
              <a:off x="1141412" y="4208151"/>
              <a:ext cx="9905999" cy="35142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class MLP(</a:t>
              </a:r>
              <a:r>
                <a:rPr lang="en-US" altLang="ja-JP" dirty="0" err="1">
                  <a:solidFill>
                    <a:schemeClr val="tx1"/>
                  </a:solidFill>
                </a:rPr>
                <a:t>nn.Module</a:t>
              </a:r>
              <a:r>
                <a:rPr lang="en-US" altLang="ja-JP" dirty="0">
                  <a:solidFill>
                    <a:schemeClr val="tx1"/>
                  </a:solidFill>
                </a:rPr>
                <a:t>):</a:t>
              </a:r>
            </a:p>
            <a:p>
              <a:br>
                <a:rPr lang="en-US" altLang="ja-JP" dirty="0">
                  <a:solidFill>
                    <a:schemeClr val="tx1"/>
                  </a:solidFill>
                </a:rPr>
              </a:br>
              <a:r>
                <a:rPr lang="en-US" altLang="ja-JP" dirty="0">
                  <a:solidFill>
                    <a:schemeClr val="tx1"/>
                  </a:solidFill>
                </a:rPr>
                <a:t>    def __</a:t>
              </a:r>
              <a:r>
                <a:rPr lang="en-US" altLang="ja-JP" dirty="0" err="1">
                  <a:solidFill>
                    <a:schemeClr val="tx1"/>
                  </a:solidFill>
                </a:rPr>
                <a:t>init</a:t>
              </a:r>
              <a:r>
                <a:rPr lang="en-US" altLang="ja-JP" dirty="0">
                  <a:solidFill>
                    <a:schemeClr val="tx1"/>
                  </a:solidFill>
                </a:rPr>
                <a:t>__(self):</a:t>
              </a:r>
            </a:p>
            <a:p>
              <a:r>
                <a:rPr lang="en-US" altLang="ja-JP" dirty="0">
                  <a:solidFill>
                    <a:schemeClr val="tx1"/>
                  </a:solidFill>
                </a:rPr>
                <a:t>        super(MLP, self).__</a:t>
              </a:r>
              <a:r>
                <a:rPr lang="en-US" altLang="ja-JP" dirty="0" err="1">
                  <a:solidFill>
                    <a:schemeClr val="tx1"/>
                  </a:solidFill>
                </a:rPr>
                <a:t>init</a:t>
              </a:r>
              <a:r>
                <a:rPr lang="en-US" altLang="ja-JP" dirty="0">
                  <a:solidFill>
                    <a:schemeClr val="tx1"/>
                  </a:solidFill>
                </a:rPr>
                <a:t>__()</a:t>
              </a:r>
            </a:p>
            <a:p>
              <a:r>
                <a:rPr lang="en-US" altLang="ja-JP" dirty="0">
                  <a:solidFill>
                    <a:schemeClr val="tx1"/>
                  </a:solidFill>
                </a:rPr>
                <a:t>        self.l1 = </a:t>
              </a:r>
              <a:r>
                <a:rPr lang="en-US" altLang="ja-JP" dirty="0" err="1">
                  <a:solidFill>
                    <a:schemeClr val="tx1"/>
                  </a:solidFill>
                </a:rPr>
                <a:t>nn.Linear</a:t>
              </a:r>
              <a:r>
                <a:rPr lang="en-US" altLang="ja-JP" dirty="0">
                  <a:solidFill>
                    <a:schemeClr val="tx1"/>
                  </a:solidFill>
                </a:rPr>
                <a:t>(</a:t>
              </a:r>
              <a:r>
                <a:rPr lang="en-US" altLang="ja-JP" dirty="0">
                  <a:solidFill>
                    <a:srgbClr val="FF0000"/>
                  </a:solidFill>
                </a:rPr>
                <a:t>784, 1000</a:t>
              </a:r>
              <a:r>
                <a:rPr lang="en-US" altLang="ja-JP" dirty="0">
                  <a:solidFill>
                    <a:schemeClr val="tx1"/>
                  </a:solidFill>
                </a:rPr>
                <a:t>)</a:t>
              </a:r>
            </a:p>
            <a:p>
              <a:r>
                <a:rPr lang="en-US" altLang="ja-JP" dirty="0">
                  <a:solidFill>
                    <a:schemeClr val="tx1"/>
                  </a:solidFill>
                </a:rPr>
                <a:t>        self.l2 = </a:t>
              </a:r>
              <a:r>
                <a:rPr lang="en-US" altLang="ja-JP" dirty="0" err="1">
                  <a:solidFill>
                    <a:schemeClr val="tx1"/>
                  </a:solidFill>
                </a:rPr>
                <a:t>nn.Linear</a:t>
              </a:r>
              <a:r>
                <a:rPr lang="en-US" altLang="ja-JP" dirty="0">
                  <a:solidFill>
                    <a:schemeClr val="tx1"/>
                  </a:solidFill>
                </a:rPr>
                <a:t>(</a:t>
              </a:r>
              <a:r>
                <a:rPr lang="en-US" altLang="ja-JP" dirty="0">
                  <a:solidFill>
                    <a:srgbClr val="FF0000"/>
                  </a:solidFill>
                </a:rPr>
                <a:t>1000, 1000</a:t>
              </a:r>
              <a:r>
                <a:rPr lang="en-US" altLang="ja-JP" dirty="0">
                  <a:solidFill>
                    <a:schemeClr val="tx1"/>
                  </a:solidFill>
                </a:rPr>
                <a:t>)</a:t>
              </a:r>
            </a:p>
            <a:p>
              <a:r>
                <a:rPr lang="en-US" altLang="ja-JP" dirty="0">
                  <a:solidFill>
                    <a:schemeClr val="tx1"/>
                  </a:solidFill>
                </a:rPr>
                <a:t>        self.l3 = </a:t>
              </a:r>
              <a:r>
                <a:rPr lang="en-US" altLang="ja-JP" dirty="0" err="1">
                  <a:solidFill>
                    <a:schemeClr val="tx1"/>
                  </a:solidFill>
                </a:rPr>
                <a:t>nn.Linear</a:t>
              </a:r>
              <a:r>
                <a:rPr lang="en-US" altLang="ja-JP" dirty="0">
                  <a:solidFill>
                    <a:schemeClr val="tx1"/>
                  </a:solidFill>
                </a:rPr>
                <a:t>(</a:t>
              </a:r>
              <a:r>
                <a:rPr lang="en-US" altLang="ja-JP" dirty="0">
                  <a:solidFill>
                    <a:srgbClr val="FF0000"/>
                  </a:solidFill>
                </a:rPr>
                <a:t>1000, 10</a:t>
              </a:r>
              <a:r>
                <a:rPr lang="en-US" altLang="ja-JP" dirty="0">
                  <a:solidFill>
                    <a:schemeClr val="tx1"/>
                  </a:solidFill>
                </a:rPr>
                <a:t>)</a:t>
              </a:r>
            </a:p>
            <a:p>
              <a:br>
                <a:rPr lang="en-US" altLang="ja-JP" dirty="0">
                  <a:solidFill>
                    <a:schemeClr val="tx1"/>
                  </a:solidFill>
                </a:rPr>
              </a:br>
              <a:r>
                <a:rPr lang="en-US" altLang="ja-JP" dirty="0">
                  <a:solidFill>
                    <a:schemeClr val="tx1"/>
                  </a:solidFill>
                </a:rPr>
                <a:t>    def forward(self, x):</a:t>
              </a:r>
            </a:p>
            <a:p>
              <a:r>
                <a:rPr lang="ja-JP" altLang="en-US" dirty="0">
                  <a:solidFill>
                    <a:schemeClr val="tx1"/>
                  </a:solidFill>
                </a:rPr>
                <a:t>        </a:t>
              </a:r>
              <a:r>
                <a:rPr lang="en-US" altLang="ja-JP" dirty="0">
                  <a:solidFill>
                    <a:schemeClr val="tx1"/>
                  </a:solidFill>
                </a:rPr>
                <a:t># (N, 1, 28, 28) -&gt; (N, 784)</a:t>
              </a:r>
            </a:p>
            <a:p>
              <a:r>
                <a:rPr lang="en-US" altLang="ja-JP" dirty="0">
                  <a:solidFill>
                    <a:schemeClr val="tx1"/>
                  </a:solidFill>
                </a:rPr>
                <a:t>        h = </a:t>
              </a:r>
              <a:r>
                <a:rPr lang="en-US" altLang="ja-JP" dirty="0" err="1">
                  <a:solidFill>
                    <a:schemeClr val="tx1"/>
                  </a:solidFill>
                </a:rPr>
                <a:t>x.view</a:t>
              </a:r>
              <a:r>
                <a:rPr lang="en-US" altLang="ja-JP" dirty="0">
                  <a:solidFill>
                    <a:schemeClr val="tx1"/>
                  </a:solidFill>
                </a:rPr>
                <a:t>(-1, 28*28) </a:t>
              </a:r>
            </a:p>
            <a:p>
              <a:r>
                <a:rPr lang="en-US" altLang="ja-JP" dirty="0">
                  <a:solidFill>
                    <a:schemeClr val="tx1"/>
                  </a:solidFill>
                </a:rPr>
                <a:t>        h = </a:t>
              </a:r>
              <a:r>
                <a:rPr lang="en-US" altLang="ja-JP" dirty="0" err="1">
                  <a:solidFill>
                    <a:schemeClr val="tx1"/>
                  </a:solidFill>
                </a:rPr>
                <a:t>F.relu</a:t>
              </a:r>
              <a:r>
                <a:rPr lang="en-US" altLang="ja-JP" dirty="0">
                  <a:solidFill>
                    <a:schemeClr val="tx1"/>
                  </a:solidFill>
                </a:rPr>
                <a:t>(self.l1(h)) # </a:t>
              </a:r>
              <a:r>
                <a:rPr lang="ja-JP" altLang="en-US" dirty="0">
                  <a:solidFill>
                    <a:schemeClr val="tx1"/>
                  </a:solidFill>
                </a:rPr>
                <a:t>１層目</a:t>
              </a:r>
            </a:p>
            <a:p>
              <a:r>
                <a:rPr lang="ja-JP" altLang="en-US" dirty="0">
                  <a:solidFill>
                    <a:schemeClr val="tx1"/>
                  </a:solidFill>
                </a:rPr>
                <a:t>        </a:t>
              </a:r>
              <a:r>
                <a:rPr lang="en-US" altLang="ja-JP" dirty="0">
                  <a:solidFill>
                    <a:schemeClr val="tx1"/>
                  </a:solidFill>
                </a:rPr>
                <a:t>h = </a:t>
              </a:r>
              <a:r>
                <a:rPr lang="en-US" altLang="ja-JP" dirty="0" err="1">
                  <a:solidFill>
                    <a:schemeClr val="tx1"/>
                  </a:solidFill>
                </a:rPr>
                <a:t>F.relu</a:t>
              </a:r>
              <a:r>
                <a:rPr lang="en-US" altLang="ja-JP" dirty="0">
                  <a:solidFill>
                    <a:schemeClr val="tx1"/>
                  </a:solidFill>
                </a:rPr>
                <a:t>(self.l2(h)) # </a:t>
              </a:r>
              <a:r>
                <a:rPr lang="ja-JP" altLang="en-US" dirty="0">
                  <a:solidFill>
                    <a:schemeClr val="tx1"/>
                  </a:solidFill>
                </a:rPr>
                <a:t>２層目</a:t>
              </a:r>
            </a:p>
            <a:p>
              <a:r>
                <a:rPr lang="ja-JP" altLang="en-US" dirty="0">
                  <a:solidFill>
                    <a:schemeClr val="tx1"/>
                  </a:solidFill>
                </a:rPr>
                <a:t>        </a:t>
              </a:r>
              <a:r>
                <a:rPr lang="en-US" altLang="ja-JP" dirty="0">
                  <a:solidFill>
                    <a:schemeClr val="tx1"/>
                  </a:solidFill>
                </a:rPr>
                <a:t>return self.l3(h)       # </a:t>
              </a:r>
              <a:r>
                <a:rPr lang="ja-JP" altLang="en-US" dirty="0">
                  <a:solidFill>
                    <a:schemeClr val="tx1"/>
                  </a:solidFill>
                </a:rPr>
                <a:t>出力層</a:t>
              </a:r>
            </a:p>
            <a:p>
              <a:endParaRPr lang="en-US" altLang="ja-JP" dirty="0">
                <a:solidFill>
                  <a:schemeClr val="tx1"/>
                </a:solidFill>
              </a:endParaRPr>
            </a:p>
          </p:txBody>
        </p:sp>
        <p:sp>
          <p:nvSpPr>
            <p:cNvPr id="6" name="正方形/長方形 5">
              <a:extLst>
                <a:ext uri="{FF2B5EF4-FFF2-40B4-BE49-F238E27FC236}">
                  <a16:creationId xmlns:a16="http://schemas.microsoft.com/office/drawing/2014/main" id="{79D0F1AC-D723-4586-9F52-46D910214E46}"/>
                </a:ext>
              </a:extLst>
            </p:cNvPr>
            <p:cNvSpPr/>
            <p:nvPr/>
          </p:nvSpPr>
          <p:spPr>
            <a:xfrm>
              <a:off x="1141412" y="3866082"/>
              <a:ext cx="9905999" cy="350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NN</a:t>
              </a:r>
              <a:r>
                <a:rPr lang="ja-JP" altLang="en-US" dirty="0">
                  <a:solidFill>
                    <a:schemeClr val="tx1"/>
                  </a:solidFill>
                </a:rPr>
                <a:t>を</a:t>
              </a:r>
              <a:r>
                <a:rPr lang="en-US" altLang="ja-JP" dirty="0" err="1">
                  <a:solidFill>
                    <a:schemeClr val="tx1"/>
                  </a:solidFill>
                </a:rPr>
                <a:t>PyTorch</a:t>
              </a:r>
              <a:r>
                <a:rPr lang="ja-JP" altLang="en-US" dirty="0">
                  <a:solidFill>
                    <a:schemeClr val="tx1"/>
                  </a:solidFill>
                </a:rPr>
                <a:t>で定義する（</a:t>
              </a:r>
              <a:r>
                <a:rPr lang="en-US" altLang="ja-JP" dirty="0">
                  <a:solidFill>
                    <a:schemeClr val="tx1"/>
                  </a:solidFill>
                </a:rPr>
                <a:t>Module</a:t>
              </a:r>
              <a:r>
                <a:rPr lang="ja-JP" altLang="en-US" dirty="0">
                  <a:solidFill>
                    <a:schemeClr val="tx1"/>
                  </a:solidFill>
                </a:rPr>
                <a:t>版）</a:t>
              </a:r>
              <a:endParaRPr lang="en-US" altLang="ja-JP" dirty="0">
                <a:solidFill>
                  <a:schemeClr val="tx1"/>
                </a:solidFill>
              </a:endParaRPr>
            </a:p>
          </p:txBody>
        </p:sp>
      </p:grpSp>
      <p:sp>
        <p:nvSpPr>
          <p:cNvPr id="2" name="タイトル 1">
            <a:extLst>
              <a:ext uri="{FF2B5EF4-FFF2-40B4-BE49-F238E27FC236}">
                <a16:creationId xmlns:a16="http://schemas.microsoft.com/office/drawing/2014/main" id="{3039046C-94BD-4FF2-99EB-4B930943C5EF}"/>
              </a:ext>
            </a:extLst>
          </p:cNvPr>
          <p:cNvSpPr>
            <a:spLocks noGrp="1"/>
          </p:cNvSpPr>
          <p:nvPr>
            <p:ph type="title"/>
          </p:nvPr>
        </p:nvSpPr>
        <p:spPr>
          <a:xfrm>
            <a:off x="0" y="530"/>
            <a:ext cx="12192000" cy="540000"/>
          </a:xfrm>
        </p:spPr>
        <p:txBody>
          <a:bodyPr>
            <a:normAutofit fontScale="90000"/>
          </a:bodyPr>
          <a:lstStyle/>
          <a:p>
            <a:r>
              <a:rPr lang="ja-JP" altLang="en-US" dirty="0"/>
              <a:t>ニューラルネットワークの構造について</a:t>
            </a:r>
            <a:r>
              <a:rPr lang="en-US" altLang="ja-JP" dirty="0"/>
              <a:t>(2)</a:t>
            </a:r>
            <a:endParaRPr kumimoji="1" lang="ja-JP" altLang="en-US" dirty="0"/>
          </a:p>
        </p:txBody>
      </p:sp>
      <p:grpSp>
        <p:nvGrpSpPr>
          <p:cNvPr id="16" name="グループ化 15">
            <a:extLst>
              <a:ext uri="{FF2B5EF4-FFF2-40B4-BE49-F238E27FC236}">
                <a16:creationId xmlns:a16="http://schemas.microsoft.com/office/drawing/2014/main" id="{B64E2C67-A2F8-4DF8-A68D-ACA33035A2C9}"/>
              </a:ext>
            </a:extLst>
          </p:cNvPr>
          <p:cNvGrpSpPr/>
          <p:nvPr/>
        </p:nvGrpSpPr>
        <p:grpSpPr>
          <a:xfrm>
            <a:off x="6172200" y="584201"/>
            <a:ext cx="4875212" cy="5379564"/>
            <a:chOff x="1141412" y="3866082"/>
            <a:chExt cx="9905999" cy="3856352"/>
          </a:xfrm>
        </p:grpSpPr>
        <p:sp>
          <p:nvSpPr>
            <p:cNvPr id="17" name="正方形/長方形 16">
              <a:extLst>
                <a:ext uri="{FF2B5EF4-FFF2-40B4-BE49-F238E27FC236}">
                  <a16:creationId xmlns:a16="http://schemas.microsoft.com/office/drawing/2014/main" id="{CFE1E688-E639-44F4-B0C1-E95FDC2213E6}"/>
                </a:ext>
              </a:extLst>
            </p:cNvPr>
            <p:cNvSpPr/>
            <p:nvPr/>
          </p:nvSpPr>
          <p:spPr>
            <a:xfrm>
              <a:off x="1141412" y="4208151"/>
              <a:ext cx="9905999" cy="35142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model = </a:t>
              </a:r>
              <a:r>
                <a:rPr lang="en-US" altLang="ja-JP" dirty="0" err="1">
                  <a:solidFill>
                    <a:schemeClr val="tx1"/>
                  </a:solidFill>
                </a:rPr>
                <a:t>nn.Sequential</a:t>
              </a:r>
              <a:r>
                <a:rPr lang="en-US" altLang="ja-JP" dirty="0">
                  <a:solidFill>
                    <a:schemeClr val="tx1"/>
                  </a:solidFill>
                </a:rPr>
                <a:t>(</a:t>
              </a:r>
            </a:p>
            <a:p>
              <a:r>
                <a:rPr lang="en-US" altLang="ja-JP" dirty="0">
                  <a:solidFill>
                    <a:schemeClr val="tx1"/>
                  </a:solidFill>
                </a:rPr>
                <a:t>                      </a:t>
              </a:r>
              <a:r>
                <a:rPr lang="en-US" altLang="ja-JP" dirty="0" err="1">
                  <a:solidFill>
                    <a:schemeClr val="tx1"/>
                  </a:solidFill>
                </a:rPr>
                <a:t>nn.Linear</a:t>
              </a:r>
              <a:r>
                <a:rPr lang="en-US" altLang="ja-JP" dirty="0">
                  <a:solidFill>
                    <a:schemeClr val="tx1"/>
                  </a:solidFill>
                </a:rPr>
                <a:t>(784, 1000),</a:t>
              </a:r>
            </a:p>
            <a:p>
              <a:r>
                <a:rPr lang="en-US" altLang="ja-JP" dirty="0">
                  <a:solidFill>
                    <a:schemeClr val="tx1"/>
                  </a:solidFill>
                </a:rPr>
                <a:t>                      </a:t>
              </a:r>
              <a:r>
                <a:rPr lang="en-US" altLang="ja-JP" dirty="0" err="1">
                  <a:solidFill>
                    <a:schemeClr val="tx1"/>
                  </a:solidFill>
                </a:rPr>
                <a:t>nn.ReLU</a:t>
              </a:r>
              <a:r>
                <a:rPr lang="en-US" altLang="ja-JP" dirty="0">
                  <a:solidFill>
                    <a:schemeClr val="tx1"/>
                  </a:solidFill>
                </a:rPr>
                <a:t>(),</a:t>
              </a:r>
            </a:p>
            <a:p>
              <a:r>
                <a:rPr lang="en-US" altLang="ja-JP" dirty="0">
                  <a:solidFill>
                    <a:schemeClr val="tx1"/>
                  </a:solidFill>
                </a:rPr>
                <a:t>                      </a:t>
              </a:r>
              <a:r>
                <a:rPr lang="en-US" altLang="ja-JP" dirty="0" err="1">
                  <a:solidFill>
                    <a:schemeClr val="tx1"/>
                  </a:solidFill>
                </a:rPr>
                <a:t>nn.Linear</a:t>
              </a:r>
              <a:r>
                <a:rPr lang="en-US" altLang="ja-JP" dirty="0">
                  <a:solidFill>
                    <a:schemeClr val="tx1"/>
                  </a:solidFill>
                </a:rPr>
                <a:t>(1000,1000),</a:t>
              </a:r>
            </a:p>
            <a:p>
              <a:r>
                <a:rPr lang="en-US" altLang="ja-JP" dirty="0">
                  <a:solidFill>
                    <a:schemeClr val="tx1"/>
                  </a:solidFill>
                </a:rPr>
                <a:t>                      </a:t>
              </a:r>
              <a:r>
                <a:rPr lang="en-US" altLang="ja-JP" dirty="0" err="1">
                  <a:solidFill>
                    <a:schemeClr val="tx1"/>
                  </a:solidFill>
                </a:rPr>
                <a:t>nn.ReLU</a:t>
              </a:r>
              <a:r>
                <a:rPr lang="en-US" altLang="ja-JP" dirty="0">
                  <a:solidFill>
                    <a:schemeClr val="tx1"/>
                  </a:solidFill>
                </a:rPr>
                <a:t>(),</a:t>
              </a:r>
            </a:p>
            <a:p>
              <a:r>
                <a:rPr lang="en-US" altLang="ja-JP" dirty="0">
                  <a:solidFill>
                    <a:schemeClr val="tx1"/>
                  </a:solidFill>
                </a:rPr>
                <a:t>                      </a:t>
              </a:r>
              <a:r>
                <a:rPr lang="en-US" altLang="ja-JP" dirty="0" err="1">
                  <a:solidFill>
                    <a:schemeClr val="tx1"/>
                  </a:solidFill>
                </a:rPr>
                <a:t>nn.Linear</a:t>
              </a:r>
              <a:r>
                <a:rPr lang="en-US" altLang="ja-JP" dirty="0">
                  <a:solidFill>
                    <a:schemeClr val="tx1"/>
                  </a:solidFill>
                </a:rPr>
                <a:t>(1000,10)</a:t>
              </a:r>
            </a:p>
            <a:p>
              <a:r>
                <a:rPr lang="en-US" altLang="ja-JP" dirty="0">
                  <a:solidFill>
                    <a:schemeClr val="tx1"/>
                  </a:solidFill>
                </a:rPr>
                <a:t>		)</a:t>
              </a:r>
            </a:p>
          </p:txBody>
        </p:sp>
        <p:sp>
          <p:nvSpPr>
            <p:cNvPr id="18" name="正方形/長方形 17">
              <a:extLst>
                <a:ext uri="{FF2B5EF4-FFF2-40B4-BE49-F238E27FC236}">
                  <a16:creationId xmlns:a16="http://schemas.microsoft.com/office/drawing/2014/main" id="{6AF1FEC7-ED16-4520-80D0-FFA96627F222}"/>
                </a:ext>
              </a:extLst>
            </p:cNvPr>
            <p:cNvSpPr/>
            <p:nvPr/>
          </p:nvSpPr>
          <p:spPr>
            <a:xfrm>
              <a:off x="1141412" y="3866082"/>
              <a:ext cx="9905999" cy="350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NN</a:t>
              </a:r>
              <a:r>
                <a:rPr lang="ja-JP" altLang="en-US" dirty="0">
                  <a:solidFill>
                    <a:schemeClr val="tx1"/>
                  </a:solidFill>
                </a:rPr>
                <a:t>を</a:t>
              </a:r>
              <a:r>
                <a:rPr lang="en-US" altLang="ja-JP" dirty="0" err="1">
                  <a:solidFill>
                    <a:schemeClr val="tx1"/>
                  </a:solidFill>
                </a:rPr>
                <a:t>PyTorch</a:t>
              </a:r>
              <a:r>
                <a:rPr lang="ja-JP" altLang="en-US" dirty="0">
                  <a:solidFill>
                    <a:schemeClr val="tx1"/>
                  </a:solidFill>
                </a:rPr>
                <a:t>で定義する（</a:t>
              </a:r>
              <a:r>
                <a:rPr lang="en-US" altLang="ja-JP" dirty="0">
                  <a:solidFill>
                    <a:schemeClr val="tx1"/>
                  </a:solidFill>
                </a:rPr>
                <a:t>Sequential</a:t>
              </a:r>
              <a:r>
                <a:rPr lang="ja-JP" altLang="en-US" dirty="0">
                  <a:solidFill>
                    <a:schemeClr val="tx1"/>
                  </a:solidFill>
                </a:rPr>
                <a:t>版）</a:t>
              </a:r>
              <a:endParaRPr lang="en-US" altLang="ja-JP" dirty="0">
                <a:solidFill>
                  <a:schemeClr val="tx1"/>
                </a:solidFill>
              </a:endParaRPr>
            </a:p>
          </p:txBody>
        </p:sp>
      </p:grpSp>
    </p:spTree>
    <p:extLst>
      <p:ext uri="{BB962C8B-B14F-4D97-AF65-F5344CB8AC3E}">
        <p14:creationId xmlns:p14="http://schemas.microsoft.com/office/powerpoint/2010/main" val="4013295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p:txBody>
          <a:bodyPr>
            <a:normAutofit fontScale="90000"/>
          </a:bodyPr>
          <a:lstStyle/>
          <a:p>
            <a:r>
              <a:rPr kumimoji="1" lang="ja-JP" altLang="en-US" dirty="0"/>
              <a:t>ネットワーク訓練前の準備</a:t>
            </a:r>
            <a:r>
              <a:rPr kumimoji="1" lang="en-US" altLang="ja-JP" dirty="0"/>
              <a:t>(1)</a:t>
            </a:r>
            <a:endParaRPr kumimoji="1" lang="ja-JP" altLang="en-US" dirty="0"/>
          </a:p>
        </p:txBody>
      </p:sp>
      <p:grpSp>
        <p:nvGrpSpPr>
          <p:cNvPr id="4" name="グループ化 3">
            <a:extLst>
              <a:ext uri="{FF2B5EF4-FFF2-40B4-BE49-F238E27FC236}">
                <a16:creationId xmlns:a16="http://schemas.microsoft.com/office/drawing/2014/main" id="{75093FE7-5557-4307-B3EC-1C8E6722AC8C}"/>
              </a:ext>
            </a:extLst>
          </p:cNvPr>
          <p:cNvGrpSpPr/>
          <p:nvPr/>
        </p:nvGrpSpPr>
        <p:grpSpPr>
          <a:xfrm>
            <a:off x="1141411" y="694488"/>
            <a:ext cx="9905999" cy="1837230"/>
            <a:chOff x="1141412" y="3866079"/>
            <a:chExt cx="9905999" cy="2116185"/>
          </a:xfrm>
        </p:grpSpPr>
        <p:sp>
          <p:nvSpPr>
            <p:cNvPr id="5" name="正方形/長方形 4">
              <a:extLst>
                <a:ext uri="{FF2B5EF4-FFF2-40B4-BE49-F238E27FC236}">
                  <a16:creationId xmlns:a16="http://schemas.microsoft.com/office/drawing/2014/main" id="{B5947BFD-E0E4-4641-BF1B-5CE13941EC66}"/>
                </a:ext>
              </a:extLst>
            </p:cNvPr>
            <p:cNvSpPr/>
            <p:nvPr/>
          </p:nvSpPr>
          <p:spPr>
            <a:xfrm>
              <a:off x="1141412" y="4208153"/>
              <a:ext cx="9905999" cy="730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from torch import </a:t>
              </a:r>
              <a:r>
                <a:rPr lang="en-US" altLang="ja-JP" dirty="0" err="1">
                  <a:solidFill>
                    <a:schemeClr val="tx1"/>
                  </a:solidFill>
                </a:rPr>
                <a:t>optim</a:t>
              </a:r>
              <a:endParaRPr lang="en-US" altLang="ja-JP" dirty="0">
                <a:solidFill>
                  <a:schemeClr val="tx1"/>
                </a:solidFill>
              </a:endParaRPr>
            </a:p>
            <a:p>
              <a:r>
                <a:rPr lang="en-US" altLang="ja-JP" dirty="0">
                  <a:solidFill>
                    <a:schemeClr val="tx1"/>
                  </a:solidFill>
                </a:rPr>
                <a:t>optimizer = </a:t>
              </a:r>
              <a:r>
                <a:rPr lang="en-US" altLang="ja-JP" dirty="0" err="1">
                  <a:solidFill>
                    <a:schemeClr val="tx1"/>
                  </a:solidFill>
                </a:rPr>
                <a:t>optim.Adam</a:t>
              </a:r>
              <a:r>
                <a:rPr lang="en-US" altLang="ja-JP" dirty="0">
                  <a:solidFill>
                    <a:schemeClr val="tx1"/>
                  </a:solidFill>
                </a:rPr>
                <a:t>(</a:t>
              </a:r>
              <a:r>
                <a:rPr lang="en-US" altLang="ja-JP" dirty="0" err="1">
                  <a:solidFill>
                    <a:schemeClr val="tx1"/>
                  </a:solidFill>
                </a:rPr>
                <a:t>model.parameters</a:t>
              </a:r>
              <a:r>
                <a:rPr lang="en-US" altLang="ja-JP" dirty="0">
                  <a:solidFill>
                    <a:schemeClr val="tx1"/>
                  </a:solidFill>
                </a:rPr>
                <a:t>(), </a:t>
              </a:r>
              <a:r>
                <a:rPr lang="en-US" altLang="ja-JP" dirty="0" err="1">
                  <a:solidFill>
                    <a:schemeClr val="tx1"/>
                  </a:solidFill>
                </a:rPr>
                <a:t>lr</a:t>
              </a:r>
              <a:r>
                <a:rPr lang="en-US" altLang="ja-JP" dirty="0">
                  <a:solidFill>
                    <a:schemeClr val="tx1"/>
                  </a:solidFill>
                </a:rPr>
                <a:t>=0.01) # </a:t>
              </a:r>
              <a:r>
                <a:rPr lang="en-US" altLang="ja-JP" dirty="0" err="1">
                  <a:solidFill>
                    <a:schemeClr val="tx1"/>
                  </a:solidFill>
                </a:rPr>
                <a:t>lr</a:t>
              </a:r>
              <a:r>
                <a:rPr lang="en-US" altLang="ja-JP" dirty="0">
                  <a:solidFill>
                    <a:schemeClr val="tx1"/>
                  </a:solidFill>
                </a:rPr>
                <a:t> = learning rate</a:t>
              </a:r>
              <a:r>
                <a:rPr lang="ja-JP" altLang="en-US" dirty="0">
                  <a:solidFill>
                    <a:schemeClr val="tx1"/>
                  </a:solidFill>
                </a:rPr>
                <a:t>の略</a:t>
              </a:r>
              <a:endParaRPr lang="en-US" altLang="ja-JP" dirty="0">
                <a:solidFill>
                  <a:schemeClr val="tx1"/>
                </a:solidFill>
              </a:endParaRPr>
            </a:p>
          </p:txBody>
        </p:sp>
        <p:sp>
          <p:nvSpPr>
            <p:cNvPr id="6" name="正方形/長方形 5">
              <a:extLst>
                <a:ext uri="{FF2B5EF4-FFF2-40B4-BE49-F238E27FC236}">
                  <a16:creationId xmlns:a16="http://schemas.microsoft.com/office/drawing/2014/main" id="{8C07CE12-6940-487A-9203-778973FCB1EA}"/>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オプティマイザのロード</a:t>
              </a:r>
              <a:endParaRPr lang="en-US" altLang="ja-JP" dirty="0">
                <a:solidFill>
                  <a:schemeClr val="tx1"/>
                </a:solidFill>
              </a:endParaRPr>
            </a:p>
          </p:txBody>
        </p:sp>
        <p:sp>
          <p:nvSpPr>
            <p:cNvPr id="12" name="正方形/長方形 11">
              <a:extLst>
                <a:ext uri="{FF2B5EF4-FFF2-40B4-BE49-F238E27FC236}">
                  <a16:creationId xmlns:a16="http://schemas.microsoft.com/office/drawing/2014/main" id="{E0219047-69EE-4B46-8D17-45A2291DAB84}"/>
                </a:ext>
              </a:extLst>
            </p:cNvPr>
            <p:cNvSpPr/>
            <p:nvPr/>
          </p:nvSpPr>
          <p:spPr>
            <a:xfrm>
              <a:off x="1141412" y="4929407"/>
              <a:ext cx="9905999" cy="105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学習率</a:t>
              </a:r>
              <a:r>
                <a:rPr lang="en-US" altLang="ja-JP" dirty="0">
                  <a:solidFill>
                    <a:schemeClr val="tx1"/>
                  </a:solidFill>
                </a:rPr>
                <a:t>(learning rate)</a:t>
              </a:r>
              <a:r>
                <a:rPr lang="ja-JP" altLang="en-US" dirty="0">
                  <a:solidFill>
                    <a:schemeClr val="tx1"/>
                  </a:solidFill>
                </a:rPr>
                <a:t>の値は自由でいいですが、大きすぎると収束せず、小さすぎると局所解に陥る可能性があります。データにも依りますが</a:t>
              </a:r>
              <a:r>
                <a:rPr lang="en-US" altLang="ja-JP" dirty="0">
                  <a:solidFill>
                    <a:schemeClr val="tx1"/>
                  </a:solidFill>
                </a:rPr>
                <a:t>0.01</a:t>
              </a:r>
              <a:r>
                <a:rPr lang="ja-JP" altLang="en-US" dirty="0">
                  <a:solidFill>
                    <a:schemeClr val="tx1"/>
                  </a:solidFill>
                </a:rPr>
                <a:t>や</a:t>
              </a:r>
              <a:r>
                <a:rPr lang="en-US" altLang="ja-JP" dirty="0">
                  <a:solidFill>
                    <a:schemeClr val="tx1"/>
                  </a:solidFill>
                </a:rPr>
                <a:t>0.001</a:t>
              </a:r>
              <a:r>
                <a:rPr lang="ja-JP" altLang="en-US" dirty="0">
                  <a:solidFill>
                    <a:schemeClr val="tx1"/>
                  </a:solidFill>
                </a:rPr>
                <a:t>ぐらいを基準にして様子を見ながら決めることが多いです。</a:t>
              </a:r>
              <a:endParaRPr lang="en-US" altLang="ja-JP" dirty="0">
                <a:solidFill>
                  <a:schemeClr val="tx1"/>
                </a:solidFill>
              </a:endParaRPr>
            </a:p>
          </p:txBody>
        </p:sp>
      </p:grpSp>
      <p:grpSp>
        <p:nvGrpSpPr>
          <p:cNvPr id="7" name="グループ化 6">
            <a:extLst>
              <a:ext uri="{FF2B5EF4-FFF2-40B4-BE49-F238E27FC236}">
                <a16:creationId xmlns:a16="http://schemas.microsoft.com/office/drawing/2014/main" id="{8E8AA90E-EBFC-498E-ACF3-F7E5C61513A1}"/>
              </a:ext>
            </a:extLst>
          </p:cNvPr>
          <p:cNvGrpSpPr/>
          <p:nvPr/>
        </p:nvGrpSpPr>
        <p:grpSpPr>
          <a:xfrm>
            <a:off x="1141411" y="2792016"/>
            <a:ext cx="9906000" cy="1273969"/>
            <a:chOff x="1141411" y="3866079"/>
            <a:chExt cx="9906000" cy="1467401"/>
          </a:xfrm>
        </p:grpSpPr>
        <p:sp>
          <p:nvSpPr>
            <p:cNvPr id="8" name="正方形/長方形 7">
              <a:extLst>
                <a:ext uri="{FF2B5EF4-FFF2-40B4-BE49-F238E27FC236}">
                  <a16:creationId xmlns:a16="http://schemas.microsoft.com/office/drawing/2014/main" id="{236DDD03-B5C5-4711-A16D-088B3D207D34}"/>
                </a:ext>
              </a:extLst>
            </p:cNvPr>
            <p:cNvSpPr/>
            <p:nvPr/>
          </p:nvSpPr>
          <p:spPr>
            <a:xfrm>
              <a:off x="1141412" y="4208153"/>
              <a:ext cx="9905999" cy="730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batchsize</a:t>
              </a:r>
              <a:r>
                <a:rPr lang="en-US" altLang="ja-JP" dirty="0">
                  <a:solidFill>
                    <a:schemeClr val="tx1"/>
                  </a:solidFill>
                </a:rPr>
                <a:t>=100</a:t>
              </a:r>
            </a:p>
            <a:p>
              <a:r>
                <a:rPr lang="en-US" altLang="ja-JP" dirty="0" err="1">
                  <a:solidFill>
                    <a:schemeClr val="tx1"/>
                  </a:solidFill>
                </a:rPr>
                <a:t>train_loader</a:t>
              </a:r>
              <a:r>
                <a:rPr lang="en-US" altLang="ja-JP" dirty="0">
                  <a:solidFill>
                    <a:schemeClr val="tx1"/>
                  </a:solidFill>
                </a:rPr>
                <a:t> = </a:t>
              </a:r>
              <a:r>
                <a:rPr lang="en-US" altLang="ja-JP" dirty="0" err="1">
                  <a:solidFill>
                    <a:schemeClr val="tx1"/>
                  </a:solidFill>
                </a:rPr>
                <a:t>t.utils.data.DataLoader</a:t>
              </a:r>
              <a:r>
                <a:rPr lang="en-US" altLang="ja-JP" dirty="0">
                  <a:solidFill>
                    <a:schemeClr val="tx1"/>
                  </a:solidFill>
                </a:rPr>
                <a:t>(trainset, </a:t>
              </a:r>
              <a:r>
                <a:rPr lang="en-US" altLang="ja-JP" dirty="0" err="1">
                  <a:solidFill>
                    <a:schemeClr val="tx1"/>
                  </a:solidFill>
                </a:rPr>
                <a:t>batch_size</a:t>
              </a:r>
              <a:r>
                <a:rPr lang="en-US" altLang="ja-JP" dirty="0">
                  <a:solidFill>
                    <a:schemeClr val="tx1"/>
                  </a:solidFill>
                </a:rPr>
                <a:t>=</a:t>
              </a:r>
              <a:r>
                <a:rPr lang="en-US" altLang="ja-JP" dirty="0" err="1">
                  <a:solidFill>
                    <a:schemeClr val="tx1"/>
                  </a:solidFill>
                </a:rPr>
                <a:t>batchsize</a:t>
              </a:r>
              <a:r>
                <a:rPr lang="en-US" altLang="ja-JP" dirty="0">
                  <a:solidFill>
                    <a:schemeClr val="tx1"/>
                  </a:solidFill>
                </a:rPr>
                <a:t>)</a:t>
              </a:r>
            </a:p>
          </p:txBody>
        </p:sp>
        <p:sp>
          <p:nvSpPr>
            <p:cNvPr id="9" name="正方形/長方形 8">
              <a:extLst>
                <a:ext uri="{FF2B5EF4-FFF2-40B4-BE49-F238E27FC236}">
                  <a16:creationId xmlns:a16="http://schemas.microsoft.com/office/drawing/2014/main" id="{1A56B6F9-2328-4E44-9D59-883FD314E5BD}"/>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イテレータのロード</a:t>
              </a:r>
              <a:endParaRPr lang="en-US" altLang="ja-JP" dirty="0">
                <a:solidFill>
                  <a:schemeClr val="tx1"/>
                </a:solidFill>
              </a:endParaRPr>
            </a:p>
          </p:txBody>
        </p:sp>
        <p:sp>
          <p:nvSpPr>
            <p:cNvPr id="13" name="正方形/長方形 12">
              <a:extLst>
                <a:ext uri="{FF2B5EF4-FFF2-40B4-BE49-F238E27FC236}">
                  <a16:creationId xmlns:a16="http://schemas.microsoft.com/office/drawing/2014/main" id="{5B8EAEB0-C993-4EF3-8311-ABD858E245BE}"/>
                </a:ext>
              </a:extLst>
            </p:cNvPr>
            <p:cNvSpPr/>
            <p:nvPr/>
          </p:nvSpPr>
          <p:spPr>
            <a:xfrm>
              <a:off x="1141411" y="4938208"/>
              <a:ext cx="9905999" cy="395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データセットの中から</a:t>
              </a:r>
              <a:r>
                <a:rPr lang="en-US" altLang="ja-JP" dirty="0" err="1">
                  <a:solidFill>
                    <a:schemeClr val="tx1"/>
                  </a:solidFill>
                </a:rPr>
                <a:t>batchsize</a:t>
              </a:r>
              <a:r>
                <a:rPr lang="ja-JP" altLang="en-US" dirty="0">
                  <a:solidFill>
                    <a:schemeClr val="tx1"/>
                  </a:solidFill>
                </a:rPr>
                <a:t>分だけ所定のルールでデータを取得してくれる機能</a:t>
              </a:r>
              <a:endParaRPr lang="en-US" altLang="ja-JP" dirty="0">
                <a:solidFill>
                  <a:schemeClr val="tx1"/>
                </a:solidFill>
              </a:endParaRPr>
            </a:p>
          </p:txBody>
        </p:sp>
      </p:grpSp>
      <p:sp>
        <p:nvSpPr>
          <p:cNvPr id="19" name="正方形/長方形 18">
            <a:extLst>
              <a:ext uri="{FF2B5EF4-FFF2-40B4-BE49-F238E27FC236}">
                <a16:creationId xmlns:a16="http://schemas.microsoft.com/office/drawing/2014/main" id="{47070A9E-EF1A-4BC1-B46D-7600ED4A15E8}"/>
              </a:ext>
            </a:extLst>
          </p:cNvPr>
          <p:cNvSpPr/>
          <p:nvPr/>
        </p:nvSpPr>
        <p:spPr>
          <a:xfrm>
            <a:off x="1141411" y="4326284"/>
            <a:ext cx="9905999" cy="1725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Batchsize</a:t>
            </a:r>
            <a:r>
              <a:rPr lang="ja-JP" altLang="en-US" dirty="0">
                <a:solidFill>
                  <a:schemeClr val="tx1"/>
                </a:solidFill>
              </a:rPr>
              <a:t>とは？（雑解説）</a:t>
            </a:r>
            <a:endParaRPr lang="en-US" altLang="ja-JP" dirty="0">
              <a:solidFill>
                <a:schemeClr val="tx1"/>
              </a:solidFill>
            </a:endParaRPr>
          </a:p>
          <a:p>
            <a:r>
              <a:rPr lang="ja-JP" altLang="en-US" dirty="0">
                <a:solidFill>
                  <a:schemeClr val="tx1"/>
                </a:solidFill>
              </a:rPr>
              <a:t>データの取り込み数を示す。</a:t>
            </a:r>
            <a:endParaRPr lang="en-US" altLang="ja-JP" dirty="0">
              <a:solidFill>
                <a:schemeClr val="tx1"/>
              </a:solidFill>
            </a:endParaRPr>
          </a:p>
          <a:p>
            <a:r>
              <a:rPr lang="ja-JP" altLang="en-US" dirty="0">
                <a:solidFill>
                  <a:schemeClr val="tx1"/>
                </a:solidFill>
              </a:rPr>
              <a:t>今回、</a:t>
            </a:r>
            <a:r>
              <a:rPr lang="en-US" altLang="ja-JP" dirty="0">
                <a:solidFill>
                  <a:schemeClr val="tx1"/>
                </a:solidFill>
              </a:rPr>
              <a:t>60,000</a:t>
            </a:r>
            <a:r>
              <a:rPr lang="ja-JP" altLang="en-US" dirty="0">
                <a:solidFill>
                  <a:schemeClr val="tx1"/>
                </a:solidFill>
              </a:rPr>
              <a:t>もの訓練データがあるが、そのデータ群とその勾配を一気にメモリに格納できる環境は少ない。</a:t>
            </a:r>
            <a:endParaRPr lang="en-US" altLang="ja-JP" dirty="0">
              <a:solidFill>
                <a:schemeClr val="tx1"/>
              </a:solidFill>
            </a:endParaRPr>
          </a:p>
          <a:p>
            <a:r>
              <a:rPr lang="ja-JP" altLang="en-US" dirty="0">
                <a:solidFill>
                  <a:schemeClr val="tx1"/>
                </a:solidFill>
              </a:rPr>
              <a:t>そこで考えられたのがデータを小分けにロードするミニバッチ学習と呼ばれる手法である。</a:t>
            </a:r>
            <a:endParaRPr lang="en-US" altLang="ja-JP" dirty="0">
              <a:solidFill>
                <a:schemeClr val="tx1"/>
              </a:solidFill>
            </a:endParaRPr>
          </a:p>
          <a:p>
            <a:r>
              <a:rPr lang="ja-JP" altLang="en-US" dirty="0">
                <a:solidFill>
                  <a:schemeClr val="tx1"/>
                </a:solidFill>
              </a:rPr>
              <a:t>詳しくは後述。</a:t>
            </a:r>
            <a:endParaRPr lang="en-US" altLang="ja-JP" dirty="0">
              <a:solidFill>
                <a:schemeClr val="tx1"/>
              </a:solidFill>
            </a:endParaRPr>
          </a:p>
        </p:txBody>
      </p:sp>
    </p:spTree>
    <p:extLst>
      <p:ext uri="{BB962C8B-B14F-4D97-AF65-F5344CB8AC3E}">
        <p14:creationId xmlns:p14="http://schemas.microsoft.com/office/powerpoint/2010/main" val="4251763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a:xfrm>
            <a:off x="0" y="530"/>
            <a:ext cx="12192000" cy="540000"/>
          </a:xfrm>
        </p:spPr>
        <p:txBody>
          <a:bodyPr>
            <a:normAutofit fontScale="90000"/>
          </a:bodyPr>
          <a:lstStyle/>
          <a:p>
            <a:r>
              <a:rPr kumimoji="1" lang="ja-JP" altLang="en-US" dirty="0"/>
              <a:t>ネットワーク訓練前の準備</a:t>
            </a:r>
            <a:r>
              <a:rPr kumimoji="1" lang="en-US" altLang="ja-JP" dirty="0"/>
              <a:t>(2)</a:t>
            </a:r>
            <a:endParaRPr kumimoji="1" lang="ja-JP" altLang="en-US" dirty="0"/>
          </a:p>
        </p:txBody>
      </p:sp>
      <p:grpSp>
        <p:nvGrpSpPr>
          <p:cNvPr id="14" name="グループ化 13">
            <a:extLst>
              <a:ext uri="{FF2B5EF4-FFF2-40B4-BE49-F238E27FC236}">
                <a16:creationId xmlns:a16="http://schemas.microsoft.com/office/drawing/2014/main" id="{BF7AC9A0-5F5C-4166-8A3C-483B0B59490C}"/>
              </a:ext>
            </a:extLst>
          </p:cNvPr>
          <p:cNvGrpSpPr/>
          <p:nvPr/>
        </p:nvGrpSpPr>
        <p:grpSpPr>
          <a:xfrm>
            <a:off x="1143001" y="689023"/>
            <a:ext cx="9905999" cy="656981"/>
            <a:chOff x="1141412" y="3866079"/>
            <a:chExt cx="9905999" cy="756733"/>
          </a:xfrm>
        </p:grpSpPr>
        <p:sp>
          <p:nvSpPr>
            <p:cNvPr id="15" name="正方形/長方形 14">
              <a:extLst>
                <a:ext uri="{FF2B5EF4-FFF2-40B4-BE49-F238E27FC236}">
                  <a16:creationId xmlns:a16="http://schemas.microsoft.com/office/drawing/2014/main" id="{1E631633-3085-4597-8A35-25C0356ADC46}"/>
                </a:ext>
              </a:extLst>
            </p:cNvPr>
            <p:cNvSpPr/>
            <p:nvPr/>
          </p:nvSpPr>
          <p:spPr>
            <a:xfrm>
              <a:off x="1141412" y="4208152"/>
              <a:ext cx="9905999" cy="414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criterion = </a:t>
              </a:r>
              <a:r>
                <a:rPr lang="en-US" altLang="ja-JP" dirty="0" err="1">
                  <a:solidFill>
                    <a:schemeClr val="tx1"/>
                  </a:solidFill>
                </a:rPr>
                <a:t>nn.CrossEntropyLoss</a:t>
              </a:r>
              <a:r>
                <a:rPr lang="en-US" altLang="ja-JP" dirty="0">
                  <a:solidFill>
                    <a:schemeClr val="tx1"/>
                  </a:solidFill>
                </a:rPr>
                <a:t>()</a:t>
              </a:r>
            </a:p>
          </p:txBody>
        </p:sp>
        <p:sp>
          <p:nvSpPr>
            <p:cNvPr id="16" name="正方形/長方形 15">
              <a:extLst>
                <a:ext uri="{FF2B5EF4-FFF2-40B4-BE49-F238E27FC236}">
                  <a16:creationId xmlns:a16="http://schemas.microsoft.com/office/drawing/2014/main" id="{307F3944-1BDF-4697-B401-0F49B7307E5B}"/>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Loss</a:t>
              </a:r>
              <a:r>
                <a:rPr lang="ja-JP" altLang="en-US" dirty="0">
                  <a:solidFill>
                    <a:schemeClr val="tx1"/>
                  </a:solidFill>
                </a:rPr>
                <a:t>計算機の準備</a:t>
              </a:r>
              <a:endParaRPr lang="en-US" altLang="ja-JP" dirty="0">
                <a:solidFill>
                  <a:schemeClr val="tx1"/>
                </a:solidFill>
              </a:endParaRPr>
            </a:p>
          </p:txBody>
        </p:sp>
      </p:grpSp>
      <p:sp>
        <p:nvSpPr>
          <p:cNvPr id="3" name="テキスト ボックス 2">
            <a:extLst>
              <a:ext uri="{FF2B5EF4-FFF2-40B4-BE49-F238E27FC236}">
                <a16:creationId xmlns:a16="http://schemas.microsoft.com/office/drawing/2014/main" id="{262A9576-FA1C-4EE5-9BC7-B97E42EF6B13}"/>
              </a:ext>
            </a:extLst>
          </p:cNvPr>
          <p:cNvSpPr txBox="1"/>
          <p:nvPr/>
        </p:nvSpPr>
        <p:spPr>
          <a:xfrm>
            <a:off x="1051037" y="1642985"/>
            <a:ext cx="10089925" cy="3139321"/>
          </a:xfrm>
          <a:prstGeom prst="rect">
            <a:avLst/>
          </a:prstGeom>
          <a:noFill/>
        </p:spPr>
        <p:txBody>
          <a:bodyPr wrap="square" rtlCol="0">
            <a:spAutoFit/>
          </a:bodyPr>
          <a:lstStyle/>
          <a:p>
            <a:r>
              <a:rPr kumimoji="1" lang="ja-JP" altLang="en-US" dirty="0"/>
              <a:t>損失関数は複数の種類が存在します。</a:t>
            </a:r>
            <a:endParaRPr kumimoji="1" lang="en-US" altLang="ja-JP" dirty="0"/>
          </a:p>
          <a:p>
            <a:pPr marL="285750" indent="-285750">
              <a:buFontTx/>
              <a:buChar char="-"/>
            </a:pPr>
            <a:r>
              <a:rPr kumimoji="1" lang="ja-JP" altLang="en-US" dirty="0"/>
              <a:t>平均二乗誤差</a:t>
            </a:r>
            <a:r>
              <a:rPr kumimoji="1" lang="en-US" altLang="ja-JP" dirty="0"/>
              <a:t>-Mean Squared Error-</a:t>
            </a:r>
            <a:r>
              <a:rPr kumimoji="1" lang="ja-JP" altLang="en-US" dirty="0"/>
              <a:t>（回帰問題）</a:t>
            </a:r>
            <a:endParaRPr kumimoji="1" lang="en-US" altLang="ja-JP" dirty="0"/>
          </a:p>
          <a:p>
            <a:pPr marL="285750" indent="-285750">
              <a:buFontTx/>
              <a:buChar char="-"/>
            </a:pPr>
            <a:r>
              <a:rPr kumimoji="1" lang="ja-JP" altLang="en-US" dirty="0"/>
              <a:t>平均絶対誤差</a:t>
            </a:r>
            <a:r>
              <a:rPr kumimoji="1" lang="en-US" altLang="ja-JP" dirty="0"/>
              <a:t>-Mean Absolute Error-</a:t>
            </a:r>
            <a:r>
              <a:rPr kumimoji="1" lang="ja-JP" altLang="en-US" dirty="0"/>
              <a:t>（回帰問題）</a:t>
            </a:r>
            <a:endParaRPr kumimoji="1" lang="en-US" altLang="ja-JP" dirty="0"/>
          </a:p>
          <a:p>
            <a:pPr marL="285750" indent="-285750">
              <a:buFontTx/>
              <a:buChar char="-"/>
            </a:pPr>
            <a:r>
              <a:rPr kumimoji="1" lang="ja-JP" altLang="en-US" dirty="0"/>
              <a:t>ロジスティック損失（分類）</a:t>
            </a:r>
            <a:endParaRPr kumimoji="1" lang="en-US" altLang="ja-JP" dirty="0"/>
          </a:p>
          <a:p>
            <a:pPr marL="285750" indent="-285750">
              <a:buFontTx/>
              <a:buChar char="-"/>
            </a:pPr>
            <a:r>
              <a:rPr kumimoji="1" lang="ja-JP" altLang="en-US" dirty="0"/>
              <a:t>交差エントロピー誤差</a:t>
            </a:r>
            <a:r>
              <a:rPr kumimoji="1" lang="en-US" altLang="ja-JP" dirty="0"/>
              <a:t>-Cross Entropy Loss-</a:t>
            </a:r>
            <a:r>
              <a:rPr kumimoji="1" lang="ja-JP" altLang="en-US" dirty="0"/>
              <a:t>（分類問題）</a:t>
            </a:r>
            <a:endParaRPr kumimoji="1" lang="en-US" altLang="ja-JP" dirty="0"/>
          </a:p>
          <a:p>
            <a:pPr marL="285750" indent="-285750">
              <a:buFontTx/>
              <a:buChar char="-"/>
            </a:pPr>
            <a:r>
              <a:rPr kumimoji="1" lang="en-US" altLang="ja-JP" dirty="0"/>
              <a:t>Hinge</a:t>
            </a:r>
            <a:r>
              <a:rPr kumimoji="1" lang="ja-JP" altLang="en-US" dirty="0"/>
              <a:t>損失（分類問題）</a:t>
            </a:r>
            <a:endParaRPr kumimoji="1" lang="en-US" altLang="ja-JP" dirty="0"/>
          </a:p>
          <a:p>
            <a:endParaRPr kumimoji="1" lang="en-US" altLang="ja-JP" dirty="0"/>
          </a:p>
          <a:p>
            <a:r>
              <a:rPr kumimoji="1" lang="ja-JP" altLang="en-US" dirty="0"/>
              <a:t>これらの損失関数の計算内容については、今回のハンズオンでは扱いません。</a:t>
            </a:r>
            <a:endParaRPr kumimoji="1" lang="en-US" altLang="ja-JP" dirty="0"/>
          </a:p>
          <a:p>
            <a:endParaRPr kumimoji="1" lang="en-US" altLang="ja-JP" dirty="0"/>
          </a:p>
          <a:p>
            <a:r>
              <a:rPr kumimoji="1" lang="ja-JP" altLang="en-US" dirty="0"/>
              <a:t>しかし、クロスエントロピーの動き方については次の単元で確認していきます。</a:t>
            </a:r>
          </a:p>
          <a:p>
            <a:r>
              <a:rPr kumimoji="1" lang="ja-JP" altLang="en-US" dirty="0"/>
              <a:t>今は、この計算が学習に必要だということを覚えてください。</a:t>
            </a:r>
            <a:endParaRPr kumimoji="1" lang="en-US" altLang="ja-JP" dirty="0"/>
          </a:p>
        </p:txBody>
      </p:sp>
    </p:spTree>
    <p:extLst>
      <p:ext uri="{BB962C8B-B14F-4D97-AF65-F5344CB8AC3E}">
        <p14:creationId xmlns:p14="http://schemas.microsoft.com/office/powerpoint/2010/main" val="74614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6183B743-87B1-4463-93CC-896522BC5DC0}"/>
              </a:ext>
            </a:extLst>
          </p:cNvPr>
          <p:cNvSpPr>
            <a:spLocks noGrp="1"/>
          </p:cNvSpPr>
          <p:nvPr>
            <p:ph type="title"/>
          </p:nvPr>
        </p:nvSpPr>
        <p:spPr/>
        <p:txBody>
          <a:bodyPr>
            <a:normAutofit fontScale="90000"/>
          </a:bodyPr>
          <a:lstStyle/>
          <a:p>
            <a:r>
              <a:rPr lang="ja-JP" altLang="en-US" dirty="0"/>
              <a:t>ニューラルネットワークの訓練</a:t>
            </a:r>
            <a:endParaRPr kumimoji="1" lang="ja-JP" altLang="en-US" dirty="0"/>
          </a:p>
        </p:txBody>
      </p:sp>
      <p:grpSp>
        <p:nvGrpSpPr>
          <p:cNvPr id="7" name="グループ化 6">
            <a:extLst>
              <a:ext uri="{FF2B5EF4-FFF2-40B4-BE49-F238E27FC236}">
                <a16:creationId xmlns:a16="http://schemas.microsoft.com/office/drawing/2014/main" id="{5EC207D4-3416-44BD-B537-507DD40C8540}"/>
              </a:ext>
            </a:extLst>
          </p:cNvPr>
          <p:cNvGrpSpPr/>
          <p:nvPr/>
        </p:nvGrpSpPr>
        <p:grpSpPr>
          <a:xfrm>
            <a:off x="1141412" y="617443"/>
            <a:ext cx="9905999" cy="5843177"/>
            <a:chOff x="1141412" y="3866079"/>
            <a:chExt cx="9905999" cy="6730372"/>
          </a:xfrm>
        </p:grpSpPr>
        <p:sp>
          <p:nvSpPr>
            <p:cNvPr id="8" name="正方形/長方形 7">
              <a:extLst>
                <a:ext uri="{FF2B5EF4-FFF2-40B4-BE49-F238E27FC236}">
                  <a16:creationId xmlns:a16="http://schemas.microsoft.com/office/drawing/2014/main" id="{BDE76162-4367-4DEF-98FB-C1106A9917D0}"/>
                </a:ext>
              </a:extLst>
            </p:cNvPr>
            <p:cNvSpPr/>
            <p:nvPr/>
          </p:nvSpPr>
          <p:spPr>
            <a:xfrm>
              <a:off x="1141412" y="4208153"/>
              <a:ext cx="9905999" cy="6388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epochs=20</a:t>
              </a:r>
            </a:p>
            <a:p>
              <a:r>
                <a:rPr lang="en-US" altLang="ja-JP" dirty="0">
                  <a:solidFill>
                    <a:schemeClr val="tx1"/>
                  </a:solidFill>
                </a:rPr>
                <a:t>criterion = criterion.to(device)</a:t>
              </a:r>
            </a:p>
            <a:p>
              <a:r>
                <a:rPr lang="en-US" altLang="ja-JP" dirty="0">
                  <a:solidFill>
                    <a:schemeClr val="tx1"/>
                  </a:solidFill>
                </a:rPr>
                <a:t>model = model.to(device) # GPU</a:t>
              </a:r>
              <a:r>
                <a:rPr lang="ja-JP" altLang="en-US" dirty="0">
                  <a:solidFill>
                    <a:schemeClr val="tx1"/>
                  </a:solidFill>
                </a:rPr>
                <a:t>へ転送</a:t>
              </a:r>
            </a:p>
            <a:p>
              <a:r>
                <a:rPr lang="en-US" altLang="ja-JP" dirty="0">
                  <a:solidFill>
                    <a:schemeClr val="tx1"/>
                  </a:solidFill>
                </a:rPr>
                <a:t>for epoch in range(epochs):</a:t>
              </a:r>
            </a:p>
            <a:p>
              <a:r>
                <a:rPr lang="en-US" altLang="ja-JP" dirty="0">
                  <a:solidFill>
                    <a:schemeClr val="tx1"/>
                  </a:solidFill>
                </a:rPr>
                <a:t>    </a:t>
              </a:r>
              <a:r>
                <a:rPr lang="en-US" altLang="ja-JP" dirty="0" err="1">
                  <a:solidFill>
                    <a:schemeClr val="tx1"/>
                  </a:solidFill>
                </a:rPr>
                <a:t>running_loss</a:t>
              </a:r>
              <a:r>
                <a:rPr lang="en-US" altLang="ja-JP" dirty="0">
                  <a:solidFill>
                    <a:schemeClr val="tx1"/>
                  </a:solidFill>
                </a:rPr>
                <a:t> = 0.0</a:t>
              </a:r>
            </a:p>
            <a:p>
              <a:r>
                <a:rPr lang="en-US" altLang="ja-JP" dirty="0">
                  <a:solidFill>
                    <a:schemeClr val="tx1"/>
                  </a:solidFill>
                </a:rPr>
                <a:t>    start = </a:t>
              </a:r>
              <a:r>
                <a:rPr lang="en-US" altLang="ja-JP" dirty="0" err="1">
                  <a:solidFill>
                    <a:schemeClr val="tx1"/>
                  </a:solidFill>
                </a:rPr>
                <a:t>time.time</a:t>
              </a:r>
              <a:r>
                <a:rPr lang="en-US" altLang="ja-JP" dirty="0">
                  <a:solidFill>
                    <a:schemeClr val="tx1"/>
                  </a:solidFill>
                </a:rPr>
                <a:t>()</a:t>
              </a:r>
            </a:p>
            <a:p>
              <a:r>
                <a:rPr lang="en-US" altLang="ja-JP" dirty="0">
                  <a:solidFill>
                    <a:schemeClr val="tx1"/>
                  </a:solidFill>
                </a:rPr>
                <a:t>    for </a:t>
              </a:r>
              <a:r>
                <a:rPr lang="en-US" altLang="ja-JP" dirty="0" err="1">
                  <a:solidFill>
                    <a:schemeClr val="tx1"/>
                  </a:solidFill>
                </a:rPr>
                <a:t>i</a:t>
              </a:r>
              <a:r>
                <a:rPr lang="en-US" altLang="ja-JP" dirty="0">
                  <a:solidFill>
                    <a:schemeClr val="tx1"/>
                  </a:solidFill>
                </a:rPr>
                <a:t>, (inputs, labels) in enumerate(</a:t>
              </a:r>
              <a:r>
                <a:rPr lang="en-US" altLang="ja-JP" dirty="0" err="1">
                  <a:solidFill>
                    <a:schemeClr val="tx1"/>
                  </a:solidFill>
                </a:rPr>
                <a:t>train_loader</a:t>
              </a:r>
              <a:r>
                <a:rPr lang="en-US" altLang="ja-JP" dirty="0">
                  <a:solidFill>
                    <a:schemeClr val="tx1"/>
                  </a:solidFill>
                </a:rPr>
                <a:t>):</a:t>
              </a:r>
            </a:p>
            <a:p>
              <a:r>
                <a:rPr lang="en-US" altLang="ja-JP" dirty="0">
                  <a:solidFill>
                    <a:schemeClr val="tx1"/>
                  </a:solidFill>
                </a:rPr>
                <a:t>        </a:t>
              </a:r>
              <a:r>
                <a:rPr lang="en-US" altLang="ja-JP" dirty="0" err="1">
                  <a:solidFill>
                    <a:schemeClr val="tx1"/>
                  </a:solidFill>
                </a:rPr>
                <a:t>optimizer.zero_grad</a:t>
              </a:r>
              <a:r>
                <a:rPr lang="en-US" altLang="ja-JP" dirty="0">
                  <a:solidFill>
                    <a:schemeClr val="tx1"/>
                  </a:solidFill>
                </a:rPr>
                <a:t>()</a:t>
              </a:r>
            </a:p>
            <a:p>
              <a:r>
                <a:rPr lang="en-US" altLang="ja-JP" dirty="0">
                  <a:solidFill>
                    <a:schemeClr val="tx1"/>
                  </a:solidFill>
                </a:rPr>
                <a:t>        outputs = model(inputs.to(device))</a:t>
              </a:r>
            </a:p>
            <a:p>
              <a:r>
                <a:rPr lang="en-US" altLang="ja-JP" dirty="0">
                  <a:solidFill>
                    <a:schemeClr val="tx1"/>
                  </a:solidFill>
                </a:rPr>
                <a:t>        loss = criterion(outputs, labels.to(device))</a:t>
              </a:r>
            </a:p>
            <a:p>
              <a:r>
                <a:rPr lang="en-US" altLang="ja-JP" dirty="0">
                  <a:solidFill>
                    <a:schemeClr val="tx1"/>
                  </a:solidFill>
                </a:rPr>
                <a:t>        </a:t>
              </a:r>
              <a:r>
                <a:rPr lang="en-US" altLang="ja-JP" dirty="0" err="1">
                  <a:solidFill>
                    <a:schemeClr val="tx1"/>
                  </a:solidFill>
                </a:rPr>
                <a:t>loss.backward</a:t>
              </a:r>
              <a:r>
                <a:rPr lang="en-US" altLang="ja-JP" dirty="0">
                  <a:solidFill>
                    <a:schemeClr val="tx1"/>
                  </a:solidFill>
                </a:rPr>
                <a:t>()</a:t>
              </a:r>
            </a:p>
            <a:p>
              <a:r>
                <a:rPr lang="en-US" altLang="ja-JP" dirty="0">
                  <a:solidFill>
                    <a:schemeClr val="tx1"/>
                  </a:solidFill>
                </a:rPr>
                <a:t>        </a:t>
              </a:r>
              <a:r>
                <a:rPr lang="en-US" altLang="ja-JP" dirty="0" err="1">
                  <a:solidFill>
                    <a:schemeClr val="tx1"/>
                  </a:solidFill>
                </a:rPr>
                <a:t>optimizer.step</a:t>
              </a:r>
              <a:r>
                <a:rPr lang="en-US" altLang="ja-JP" dirty="0">
                  <a:solidFill>
                    <a:schemeClr val="tx1"/>
                  </a:solidFill>
                </a:rPr>
                <a:t>()</a:t>
              </a:r>
            </a:p>
            <a:p>
              <a:r>
                <a:rPr lang="en-US" altLang="ja-JP" dirty="0">
                  <a:solidFill>
                    <a:schemeClr val="tx1"/>
                  </a:solidFill>
                </a:rPr>
                <a:t>        </a:t>
              </a:r>
              <a:r>
                <a:rPr lang="en-US" altLang="ja-JP" dirty="0" err="1">
                  <a:solidFill>
                    <a:schemeClr val="tx1"/>
                  </a:solidFill>
                </a:rPr>
                <a:t>running_loss</a:t>
              </a:r>
              <a:r>
                <a:rPr lang="en-US" altLang="ja-JP" dirty="0">
                  <a:solidFill>
                    <a:schemeClr val="tx1"/>
                  </a:solidFill>
                </a:rPr>
                <a:t> += </a:t>
              </a:r>
              <a:r>
                <a:rPr lang="en-US" altLang="ja-JP" dirty="0" err="1">
                  <a:solidFill>
                    <a:schemeClr val="tx1"/>
                  </a:solidFill>
                </a:rPr>
                <a:t>loss.item</a:t>
              </a:r>
              <a:r>
                <a:rPr lang="en-US" altLang="ja-JP" dirty="0">
                  <a:solidFill>
                    <a:schemeClr val="tx1"/>
                  </a:solidFill>
                </a:rPr>
                <a:t>()</a:t>
              </a:r>
            </a:p>
            <a:p>
              <a:r>
                <a:rPr lang="en-US" altLang="ja-JP" dirty="0">
                  <a:solidFill>
                    <a:schemeClr val="tx1"/>
                  </a:solidFill>
                </a:rPr>
                <a:t>        if (</a:t>
              </a:r>
              <a:r>
                <a:rPr lang="en-US" altLang="ja-JP" dirty="0" err="1">
                  <a:solidFill>
                    <a:schemeClr val="tx1"/>
                  </a:solidFill>
                </a:rPr>
                <a:t>i</a:t>
              </a:r>
              <a:r>
                <a:rPr lang="en-US" altLang="ja-JP" dirty="0">
                  <a:solidFill>
                    <a:schemeClr val="tx1"/>
                  </a:solidFill>
                </a:rPr>
                <a:t> + 1) % 100 == 0: # 100</a:t>
              </a:r>
              <a:r>
                <a:rPr lang="ja-JP" altLang="en-US" dirty="0">
                  <a:solidFill>
                    <a:schemeClr val="tx1"/>
                  </a:solidFill>
                </a:rPr>
                <a:t>セット毎にログ出し</a:t>
              </a:r>
              <a:endParaRPr lang="en-US" altLang="ja-JP" dirty="0">
                <a:solidFill>
                  <a:schemeClr val="tx1"/>
                </a:solidFill>
              </a:endParaRPr>
            </a:p>
            <a:p>
              <a:r>
                <a:rPr lang="en-US" altLang="ja-JP" dirty="0">
                  <a:solidFill>
                    <a:schemeClr val="tx1"/>
                  </a:solidFill>
                </a:rPr>
                <a:t>            end = </a:t>
              </a:r>
              <a:r>
                <a:rPr lang="en-US" altLang="ja-JP" dirty="0" err="1">
                  <a:solidFill>
                    <a:schemeClr val="tx1"/>
                  </a:solidFill>
                </a:rPr>
                <a:t>time.time</a:t>
              </a:r>
              <a:r>
                <a:rPr lang="en-US" altLang="ja-JP" dirty="0">
                  <a:solidFill>
                    <a:schemeClr val="tx1"/>
                  </a:solidFill>
                </a:rPr>
                <a:t>()</a:t>
              </a:r>
            </a:p>
            <a:p>
              <a:r>
                <a:rPr lang="en-US" altLang="ja-JP" dirty="0">
                  <a:solidFill>
                    <a:schemeClr val="tx1"/>
                  </a:solidFill>
                </a:rPr>
                <a:t>            print('[{:d}, {:5d}] loss: {:.3f} (elapsed: {:.1f} [s] by {})'</a:t>
              </a:r>
            </a:p>
            <a:p>
              <a:r>
                <a:rPr lang="en-US" altLang="ja-JP" dirty="0">
                  <a:solidFill>
                    <a:schemeClr val="tx1"/>
                  </a:solidFill>
                </a:rPr>
                <a:t>                    .format(epoch + 1, </a:t>
              </a:r>
              <a:r>
                <a:rPr lang="en-US" altLang="ja-JP" dirty="0" err="1">
                  <a:solidFill>
                    <a:schemeClr val="tx1"/>
                  </a:solidFill>
                </a:rPr>
                <a:t>i</a:t>
              </a:r>
              <a:r>
                <a:rPr lang="en-US" altLang="ja-JP" dirty="0">
                  <a:solidFill>
                    <a:schemeClr val="tx1"/>
                  </a:solidFill>
                </a:rPr>
                <a:t> + 1, </a:t>
              </a:r>
              <a:r>
                <a:rPr lang="en-US" altLang="ja-JP" dirty="0" err="1">
                  <a:solidFill>
                    <a:schemeClr val="tx1"/>
                  </a:solidFill>
                </a:rPr>
                <a:t>running_loss</a:t>
              </a:r>
              <a:r>
                <a:rPr lang="en-US" altLang="ja-JP" dirty="0">
                  <a:solidFill>
                    <a:schemeClr val="tx1"/>
                  </a:solidFill>
                </a:rPr>
                <a:t> / 100, end-start, </a:t>
              </a:r>
              <a:r>
                <a:rPr lang="en-US" altLang="ja-JP" dirty="0" err="1">
                  <a:solidFill>
                    <a:schemeClr val="tx1"/>
                  </a:solidFill>
                </a:rPr>
                <a:t>dev_env</a:t>
              </a:r>
              <a:r>
                <a:rPr lang="en-US" altLang="ja-JP" dirty="0">
                  <a:solidFill>
                    <a:schemeClr val="tx1"/>
                  </a:solidFill>
                </a:rPr>
                <a:t>(outputs)))</a:t>
              </a:r>
            </a:p>
            <a:p>
              <a:r>
                <a:rPr lang="en-US" altLang="ja-JP" dirty="0">
                  <a:solidFill>
                    <a:schemeClr val="tx1"/>
                  </a:solidFill>
                </a:rPr>
                <a:t>            </a:t>
              </a:r>
              <a:r>
                <a:rPr lang="en-US" altLang="ja-JP" dirty="0" err="1">
                  <a:solidFill>
                    <a:schemeClr val="tx1"/>
                  </a:solidFill>
                </a:rPr>
                <a:t>running_loss</a:t>
              </a:r>
              <a:r>
                <a:rPr lang="en-US" altLang="ja-JP" dirty="0">
                  <a:solidFill>
                    <a:schemeClr val="tx1"/>
                  </a:solidFill>
                </a:rPr>
                <a:t> = 0.0</a:t>
              </a:r>
            </a:p>
            <a:p>
              <a:r>
                <a:rPr lang="en-US" altLang="ja-JP" dirty="0">
                  <a:solidFill>
                    <a:schemeClr val="tx1"/>
                  </a:solidFill>
                </a:rPr>
                <a:t>            start = </a:t>
              </a:r>
              <a:r>
                <a:rPr lang="en-US" altLang="ja-JP" dirty="0" err="1">
                  <a:solidFill>
                    <a:schemeClr val="tx1"/>
                  </a:solidFill>
                </a:rPr>
                <a:t>time.time</a:t>
              </a:r>
              <a:r>
                <a:rPr lang="en-US" altLang="ja-JP" dirty="0">
                  <a:solidFill>
                    <a:schemeClr val="tx1"/>
                  </a:solidFill>
                </a:rPr>
                <a:t>()</a:t>
              </a:r>
            </a:p>
          </p:txBody>
        </p:sp>
        <p:sp>
          <p:nvSpPr>
            <p:cNvPr id="9" name="正方形/長方形 8">
              <a:extLst>
                <a:ext uri="{FF2B5EF4-FFF2-40B4-BE49-F238E27FC236}">
                  <a16:creationId xmlns:a16="http://schemas.microsoft.com/office/drawing/2014/main" id="{4ECFB788-C21C-4743-9A93-3E732A676AD3}"/>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NN</a:t>
              </a:r>
              <a:r>
                <a:rPr lang="ja-JP" altLang="en-US" dirty="0">
                  <a:solidFill>
                    <a:schemeClr val="tx1"/>
                  </a:solidFill>
                </a:rPr>
                <a:t>を訓練する。</a:t>
              </a:r>
              <a:endParaRPr lang="en-US" altLang="ja-JP" dirty="0">
                <a:solidFill>
                  <a:schemeClr val="tx1"/>
                </a:solidFill>
              </a:endParaRPr>
            </a:p>
          </p:txBody>
        </p:sp>
      </p:grpSp>
      <p:sp>
        <p:nvSpPr>
          <p:cNvPr id="12" name="正方形/長方形 11">
            <a:extLst>
              <a:ext uri="{FF2B5EF4-FFF2-40B4-BE49-F238E27FC236}">
                <a16:creationId xmlns:a16="http://schemas.microsoft.com/office/drawing/2014/main" id="{1925BE8E-A363-4AFC-8D2E-23E2C516512D}"/>
              </a:ext>
            </a:extLst>
          </p:cNvPr>
          <p:cNvSpPr/>
          <p:nvPr/>
        </p:nvSpPr>
        <p:spPr>
          <a:xfrm>
            <a:off x="6096000" y="922066"/>
            <a:ext cx="4951409" cy="1804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Epoch</a:t>
            </a:r>
            <a:r>
              <a:rPr lang="ja-JP" altLang="en-US" dirty="0">
                <a:solidFill>
                  <a:schemeClr val="tx1"/>
                </a:solidFill>
              </a:rPr>
              <a:t>とは？（雑解説）</a:t>
            </a:r>
            <a:endParaRPr lang="en-US" altLang="ja-JP" dirty="0">
              <a:solidFill>
                <a:schemeClr val="tx1"/>
              </a:solidFill>
            </a:endParaRPr>
          </a:p>
          <a:p>
            <a:r>
              <a:rPr lang="ja-JP" altLang="en-US" dirty="0">
                <a:solidFill>
                  <a:schemeClr val="tx1"/>
                </a:solidFill>
              </a:rPr>
              <a:t>一つの訓練データを何回繰り返して学習させるか今回の資料では</a:t>
            </a:r>
            <a:r>
              <a:rPr lang="en-US" altLang="ja-JP" dirty="0">
                <a:solidFill>
                  <a:schemeClr val="tx1"/>
                </a:solidFill>
              </a:rPr>
              <a:t>20</a:t>
            </a:r>
            <a:r>
              <a:rPr lang="ja-JP" altLang="en-US" dirty="0">
                <a:solidFill>
                  <a:schemeClr val="tx1"/>
                </a:solidFill>
              </a:rPr>
              <a:t>回を設定しているが、これは全訓練データを</a:t>
            </a:r>
            <a:r>
              <a:rPr lang="en-US" altLang="ja-JP" dirty="0">
                <a:solidFill>
                  <a:schemeClr val="tx1"/>
                </a:solidFill>
              </a:rPr>
              <a:t>20</a:t>
            </a:r>
            <a:r>
              <a:rPr lang="ja-JP" altLang="en-US" dirty="0">
                <a:solidFill>
                  <a:schemeClr val="tx1"/>
                </a:solidFill>
              </a:rPr>
              <a:t>回、つまり</a:t>
            </a:r>
            <a:r>
              <a:rPr lang="en-US" altLang="ja-JP" dirty="0">
                <a:solidFill>
                  <a:schemeClr val="tx1"/>
                </a:solidFill>
              </a:rPr>
              <a:t>60,000x20</a:t>
            </a:r>
            <a:r>
              <a:rPr lang="ja-JP" altLang="en-US" dirty="0">
                <a:solidFill>
                  <a:schemeClr val="tx1"/>
                </a:solidFill>
              </a:rPr>
              <a:t>を学習するということを示す。</a:t>
            </a:r>
            <a:endParaRPr lang="en-US" altLang="ja-JP" dirty="0">
              <a:solidFill>
                <a:schemeClr val="tx1"/>
              </a:solidFill>
            </a:endParaRPr>
          </a:p>
          <a:p>
            <a:r>
              <a:rPr lang="ja-JP" altLang="en-US" dirty="0">
                <a:solidFill>
                  <a:schemeClr val="tx1"/>
                </a:solidFill>
              </a:rPr>
              <a:t>詳しくは後述</a:t>
            </a:r>
            <a:endParaRPr lang="en-US" altLang="ja-JP" dirty="0">
              <a:solidFill>
                <a:schemeClr val="tx1"/>
              </a:solidFill>
            </a:endParaRPr>
          </a:p>
        </p:txBody>
      </p:sp>
    </p:spTree>
    <p:extLst>
      <p:ext uri="{BB962C8B-B14F-4D97-AF65-F5344CB8AC3E}">
        <p14:creationId xmlns:p14="http://schemas.microsoft.com/office/powerpoint/2010/main" val="3078464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369544-31C6-457A-8266-343A446E49A9}"/>
              </a:ext>
            </a:extLst>
          </p:cNvPr>
          <p:cNvSpPr>
            <a:spLocks noGrp="1"/>
          </p:cNvSpPr>
          <p:nvPr>
            <p:ph type="title"/>
          </p:nvPr>
        </p:nvSpPr>
        <p:spPr/>
        <p:txBody>
          <a:bodyPr>
            <a:normAutofit fontScale="90000"/>
          </a:bodyPr>
          <a:lstStyle/>
          <a:p>
            <a:r>
              <a:rPr kumimoji="1" lang="ja-JP" altLang="en-US" dirty="0"/>
              <a:t>ニューラルネットワークの訓練</a:t>
            </a:r>
          </a:p>
        </p:txBody>
      </p:sp>
      <p:grpSp>
        <p:nvGrpSpPr>
          <p:cNvPr id="4" name="グループ化 3">
            <a:extLst>
              <a:ext uri="{FF2B5EF4-FFF2-40B4-BE49-F238E27FC236}">
                <a16:creationId xmlns:a16="http://schemas.microsoft.com/office/drawing/2014/main" id="{614C232A-E6CF-4582-849A-B9FFB7CDB638}"/>
              </a:ext>
            </a:extLst>
          </p:cNvPr>
          <p:cNvGrpSpPr/>
          <p:nvPr/>
        </p:nvGrpSpPr>
        <p:grpSpPr>
          <a:xfrm>
            <a:off x="1141411" y="694487"/>
            <a:ext cx="9905999" cy="908982"/>
            <a:chOff x="1141412" y="3866079"/>
            <a:chExt cx="9905999" cy="1046997"/>
          </a:xfrm>
        </p:grpSpPr>
        <p:sp>
          <p:nvSpPr>
            <p:cNvPr id="5" name="正方形/長方形 4">
              <a:extLst>
                <a:ext uri="{FF2B5EF4-FFF2-40B4-BE49-F238E27FC236}">
                  <a16:creationId xmlns:a16="http://schemas.microsoft.com/office/drawing/2014/main" id="{24024691-5C43-4CFE-BB5A-571CFF61F560}"/>
                </a:ext>
              </a:extLst>
            </p:cNvPr>
            <p:cNvSpPr/>
            <p:nvPr/>
          </p:nvSpPr>
          <p:spPr>
            <a:xfrm>
              <a:off x="1141412" y="4208153"/>
              <a:ext cx="9905999" cy="7049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err="1">
                  <a:solidFill>
                    <a:schemeClr val="tx1"/>
                  </a:solidFill>
                </a:rPr>
                <a:t>param_dict_before</a:t>
              </a:r>
              <a:r>
                <a:rPr lang="en-US" altLang="ja-JP" dirty="0">
                  <a:solidFill>
                    <a:schemeClr val="tx1"/>
                  </a:solidFill>
                </a:rPr>
                <a:t> = </a:t>
              </a:r>
              <a:r>
                <a:rPr lang="en-US" altLang="ja-JP" dirty="0" err="1">
                  <a:solidFill>
                    <a:schemeClr val="tx1"/>
                  </a:solidFill>
                </a:rPr>
                <a:t>model.state_dict</a:t>
              </a:r>
              <a:r>
                <a:rPr lang="en-US" altLang="ja-JP" dirty="0">
                  <a:solidFill>
                    <a:schemeClr val="tx1"/>
                  </a:solidFill>
                </a:rPr>
                <a:t>()</a:t>
              </a:r>
            </a:p>
            <a:p>
              <a:r>
                <a:rPr lang="en-US" altLang="ja-JP" dirty="0">
                  <a:solidFill>
                    <a:schemeClr val="tx1"/>
                  </a:solidFill>
                </a:rPr>
                <a:t>l1w_before = </a:t>
              </a:r>
              <a:r>
                <a:rPr lang="en-US" altLang="ja-JP" dirty="0" err="1">
                  <a:solidFill>
                    <a:schemeClr val="tx1"/>
                  </a:solidFill>
                </a:rPr>
                <a:t>param_dict_before</a:t>
              </a:r>
              <a:r>
                <a:rPr lang="en-US" altLang="ja-JP" dirty="0">
                  <a:solidFill>
                    <a:schemeClr val="tx1"/>
                  </a:solidFill>
                </a:rPr>
                <a:t>["l1.weight"]</a:t>
              </a:r>
            </a:p>
            <a:p>
              <a:endParaRPr lang="en-US" altLang="ja-JP" dirty="0">
                <a:solidFill>
                  <a:schemeClr val="tx1"/>
                </a:solidFill>
              </a:endParaRPr>
            </a:p>
          </p:txBody>
        </p:sp>
        <p:sp>
          <p:nvSpPr>
            <p:cNvPr id="6" name="正方形/長方形 5">
              <a:extLst>
                <a:ext uri="{FF2B5EF4-FFF2-40B4-BE49-F238E27FC236}">
                  <a16:creationId xmlns:a16="http://schemas.microsoft.com/office/drawing/2014/main" id="{B8762895-4712-4992-A822-92A778227EAD}"/>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訓練前後の重みデータを取得する。</a:t>
              </a:r>
              <a:endParaRPr lang="en-US" altLang="ja-JP" dirty="0">
                <a:solidFill>
                  <a:schemeClr val="tx1"/>
                </a:solidFill>
              </a:endParaRPr>
            </a:p>
          </p:txBody>
        </p:sp>
      </p:grpSp>
      <p:grpSp>
        <p:nvGrpSpPr>
          <p:cNvPr id="13" name="グループ化 12">
            <a:extLst>
              <a:ext uri="{FF2B5EF4-FFF2-40B4-BE49-F238E27FC236}">
                <a16:creationId xmlns:a16="http://schemas.microsoft.com/office/drawing/2014/main" id="{44FDE058-94D7-4CEE-A9BE-739A108A19DD}"/>
              </a:ext>
            </a:extLst>
          </p:cNvPr>
          <p:cNvGrpSpPr/>
          <p:nvPr/>
        </p:nvGrpSpPr>
        <p:grpSpPr>
          <a:xfrm>
            <a:off x="1141411" y="1932742"/>
            <a:ext cx="4403221" cy="2816981"/>
            <a:chOff x="1141412" y="3866079"/>
            <a:chExt cx="9905999" cy="3244696"/>
          </a:xfrm>
        </p:grpSpPr>
        <p:sp>
          <p:nvSpPr>
            <p:cNvPr id="14" name="正方形/長方形 13">
              <a:extLst>
                <a:ext uri="{FF2B5EF4-FFF2-40B4-BE49-F238E27FC236}">
                  <a16:creationId xmlns:a16="http://schemas.microsoft.com/office/drawing/2014/main" id="{D1FF0920-472B-4F59-8F16-A98830D5780D}"/>
                </a:ext>
              </a:extLst>
            </p:cNvPr>
            <p:cNvSpPr/>
            <p:nvPr/>
          </p:nvSpPr>
          <p:spPr>
            <a:xfrm>
              <a:off x="1141412" y="4208152"/>
              <a:ext cx="9905999" cy="2902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fig, ax = </a:t>
              </a:r>
              <a:r>
                <a:rPr lang="en-US" altLang="ja-JP" dirty="0" err="1">
                  <a:solidFill>
                    <a:schemeClr val="tx1"/>
                  </a:solidFill>
                </a:rPr>
                <a:t>plt.subplots</a:t>
              </a:r>
              <a:r>
                <a:rPr lang="en-US" altLang="ja-JP" dirty="0">
                  <a:solidFill>
                    <a:schemeClr val="tx1"/>
                  </a:solidFill>
                </a:rPr>
                <a:t>(1,2, </a:t>
              </a:r>
              <a:r>
                <a:rPr lang="en-US" altLang="ja-JP" dirty="0" err="1">
                  <a:solidFill>
                    <a:schemeClr val="tx1"/>
                  </a:solidFill>
                </a:rPr>
                <a:t>figsize</a:t>
              </a:r>
              <a:r>
                <a:rPr lang="en-US" altLang="ja-JP" dirty="0">
                  <a:solidFill>
                    <a:schemeClr val="tx1"/>
                  </a:solidFill>
                </a:rPr>
                <a:t>=(10, 10))</a:t>
              </a:r>
            </a:p>
            <a:p>
              <a:r>
                <a:rPr lang="en-US" altLang="ja-JP" dirty="0">
                  <a:solidFill>
                    <a:schemeClr val="tx1"/>
                  </a:solidFill>
                </a:rPr>
                <a:t># </a:t>
              </a:r>
              <a:r>
                <a:rPr lang="ja-JP" altLang="en-US" dirty="0">
                  <a:solidFill>
                    <a:schemeClr val="tx1"/>
                  </a:solidFill>
                </a:rPr>
                <a:t>訓練前の</a:t>
              </a:r>
              <a:r>
                <a:rPr lang="en-US" altLang="ja-JP" dirty="0">
                  <a:solidFill>
                    <a:schemeClr val="tx1"/>
                  </a:solidFill>
                </a:rPr>
                <a:t>L1</a:t>
              </a:r>
              <a:r>
                <a:rPr lang="ja-JP" altLang="en-US" dirty="0">
                  <a:solidFill>
                    <a:schemeClr val="tx1"/>
                  </a:solidFill>
                </a:rPr>
                <a:t>重みを画像として表示</a:t>
              </a:r>
            </a:p>
            <a:p>
              <a:r>
                <a:rPr lang="en-US" altLang="ja-JP" dirty="0">
                  <a:solidFill>
                    <a:schemeClr val="tx1"/>
                  </a:solidFill>
                </a:rPr>
                <a:t>ax[0].</a:t>
              </a:r>
              <a:r>
                <a:rPr lang="en-US" altLang="ja-JP" dirty="0" err="1">
                  <a:solidFill>
                    <a:schemeClr val="tx1"/>
                  </a:solidFill>
                </a:rPr>
                <a:t>set_title</a:t>
              </a:r>
              <a:r>
                <a:rPr lang="en-US" altLang="ja-JP" dirty="0">
                  <a:solidFill>
                    <a:schemeClr val="tx1"/>
                  </a:solidFill>
                </a:rPr>
                <a:t>("Layer1's weight [BEFORE]")</a:t>
              </a:r>
            </a:p>
            <a:p>
              <a:r>
                <a:rPr lang="en-US" altLang="ja-JP" dirty="0">
                  <a:solidFill>
                    <a:schemeClr val="tx1"/>
                  </a:solidFill>
                </a:rPr>
                <a:t>ax[0].</a:t>
              </a:r>
              <a:r>
                <a:rPr lang="en-US" altLang="ja-JP" dirty="0" err="1">
                  <a:solidFill>
                    <a:schemeClr val="tx1"/>
                  </a:solidFill>
                </a:rPr>
                <a:t>imshow</a:t>
              </a:r>
              <a:r>
                <a:rPr lang="en-US" altLang="ja-JP" dirty="0">
                  <a:solidFill>
                    <a:schemeClr val="tx1"/>
                  </a:solidFill>
                </a:rPr>
                <a:t>(l1w_before)</a:t>
              </a:r>
            </a:p>
            <a:p>
              <a:r>
                <a:rPr lang="en-US" altLang="ja-JP" dirty="0">
                  <a:solidFill>
                    <a:schemeClr val="tx1"/>
                  </a:solidFill>
                </a:rPr>
                <a:t># </a:t>
              </a:r>
              <a:r>
                <a:rPr lang="ja-JP" altLang="en-US" dirty="0">
                  <a:solidFill>
                    <a:schemeClr val="tx1"/>
                  </a:solidFill>
                </a:rPr>
                <a:t>訓練前の</a:t>
              </a:r>
              <a:r>
                <a:rPr lang="en-US" altLang="ja-JP" dirty="0">
                  <a:solidFill>
                    <a:schemeClr val="tx1"/>
                  </a:solidFill>
                </a:rPr>
                <a:t>L1</a:t>
              </a:r>
              <a:r>
                <a:rPr lang="ja-JP" altLang="en-US" dirty="0">
                  <a:solidFill>
                    <a:schemeClr val="tx1"/>
                  </a:solidFill>
                </a:rPr>
                <a:t>重みを画像として表示</a:t>
              </a:r>
            </a:p>
            <a:p>
              <a:r>
                <a:rPr lang="en-US" altLang="ja-JP" dirty="0">
                  <a:solidFill>
                    <a:schemeClr val="tx1"/>
                  </a:solidFill>
                </a:rPr>
                <a:t>ax[1].</a:t>
              </a:r>
              <a:r>
                <a:rPr lang="en-US" altLang="ja-JP" dirty="0" err="1">
                  <a:solidFill>
                    <a:schemeClr val="tx1"/>
                  </a:solidFill>
                </a:rPr>
                <a:t>set_title</a:t>
              </a:r>
              <a:r>
                <a:rPr lang="en-US" altLang="ja-JP" dirty="0">
                  <a:solidFill>
                    <a:schemeClr val="tx1"/>
                  </a:solidFill>
                </a:rPr>
                <a:t>("Layer1's weight [AFTER]")</a:t>
              </a:r>
            </a:p>
            <a:p>
              <a:r>
                <a:rPr lang="en-US" altLang="ja-JP" dirty="0">
                  <a:solidFill>
                    <a:schemeClr val="tx1"/>
                  </a:solidFill>
                </a:rPr>
                <a:t>ax[1].</a:t>
              </a:r>
              <a:r>
                <a:rPr lang="en-US" altLang="ja-JP" dirty="0" err="1">
                  <a:solidFill>
                    <a:schemeClr val="tx1"/>
                  </a:solidFill>
                </a:rPr>
                <a:t>imshow</a:t>
              </a:r>
              <a:r>
                <a:rPr lang="en-US" altLang="ja-JP" dirty="0">
                  <a:solidFill>
                    <a:schemeClr val="tx1"/>
                  </a:solidFill>
                </a:rPr>
                <a:t>(l1w_after)</a:t>
              </a:r>
            </a:p>
            <a:p>
              <a:endParaRPr lang="en-US" altLang="ja-JP" dirty="0">
                <a:solidFill>
                  <a:schemeClr val="tx1"/>
                </a:solidFill>
              </a:endParaRPr>
            </a:p>
            <a:p>
              <a:r>
                <a:rPr lang="en-US" altLang="ja-JP" dirty="0" err="1">
                  <a:solidFill>
                    <a:schemeClr val="tx1"/>
                  </a:solidFill>
                </a:rPr>
                <a:t>plt.show</a:t>
              </a:r>
              <a:r>
                <a:rPr lang="en-US" altLang="ja-JP" dirty="0">
                  <a:solidFill>
                    <a:schemeClr val="tx1"/>
                  </a:solidFill>
                </a:rPr>
                <a:t>()</a:t>
              </a:r>
            </a:p>
          </p:txBody>
        </p:sp>
        <p:sp>
          <p:nvSpPr>
            <p:cNvPr id="15" name="正方形/長方形 14">
              <a:extLst>
                <a:ext uri="{FF2B5EF4-FFF2-40B4-BE49-F238E27FC236}">
                  <a16:creationId xmlns:a16="http://schemas.microsoft.com/office/drawing/2014/main" id="{840761D8-5717-4E59-B2A6-44819772E120}"/>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訓練前後の重みデータを表示する。</a:t>
              </a:r>
              <a:endParaRPr lang="en-US" altLang="ja-JP" dirty="0">
                <a:solidFill>
                  <a:schemeClr val="tx1"/>
                </a:solidFill>
              </a:endParaRPr>
            </a:p>
          </p:txBody>
        </p:sp>
      </p:grpSp>
      <p:pic>
        <p:nvPicPr>
          <p:cNvPr id="17" name="図 16">
            <a:extLst>
              <a:ext uri="{FF2B5EF4-FFF2-40B4-BE49-F238E27FC236}">
                <a16:creationId xmlns:a16="http://schemas.microsoft.com/office/drawing/2014/main" id="{EA83C674-2F6D-445A-BE54-40F688229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521" y="1868472"/>
            <a:ext cx="5393889" cy="3337356"/>
          </a:xfrm>
          <a:prstGeom prst="rect">
            <a:avLst/>
          </a:prstGeom>
        </p:spPr>
      </p:pic>
      <p:sp>
        <p:nvSpPr>
          <p:cNvPr id="18" name="正方形/長方形 17">
            <a:extLst>
              <a:ext uri="{FF2B5EF4-FFF2-40B4-BE49-F238E27FC236}">
                <a16:creationId xmlns:a16="http://schemas.microsoft.com/office/drawing/2014/main" id="{6A5099B3-C40A-4EAD-AF1D-36240311F8E6}"/>
              </a:ext>
            </a:extLst>
          </p:cNvPr>
          <p:cNvSpPr/>
          <p:nvPr/>
        </p:nvSpPr>
        <p:spPr>
          <a:xfrm>
            <a:off x="1141411" y="5449012"/>
            <a:ext cx="9905999" cy="633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訓練前のランダムデータが均されたのが確認できる。</a:t>
            </a:r>
            <a:endParaRPr lang="en-US" altLang="ja-JP" dirty="0">
              <a:solidFill>
                <a:schemeClr val="tx1"/>
              </a:solidFill>
            </a:endParaRPr>
          </a:p>
          <a:p>
            <a:r>
              <a:rPr lang="en-US" altLang="ja-JP" dirty="0">
                <a:solidFill>
                  <a:schemeClr val="tx1"/>
                </a:solidFill>
              </a:rPr>
              <a:t>※</a:t>
            </a:r>
            <a:r>
              <a:rPr lang="ja-JP" altLang="en-US" dirty="0">
                <a:solidFill>
                  <a:schemeClr val="tx1"/>
                </a:solidFill>
              </a:rPr>
              <a:t>この２枚を比べても別段劇的な情報が分かるわけではない。</a:t>
            </a:r>
            <a:endParaRPr lang="en-US" altLang="ja-JP" dirty="0">
              <a:solidFill>
                <a:schemeClr val="tx1"/>
              </a:solidFill>
            </a:endParaRPr>
          </a:p>
        </p:txBody>
      </p:sp>
    </p:spTree>
    <p:extLst>
      <p:ext uri="{BB962C8B-B14F-4D97-AF65-F5344CB8AC3E}">
        <p14:creationId xmlns:p14="http://schemas.microsoft.com/office/powerpoint/2010/main" val="270997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0EE687-807C-4C38-9D30-60EB6C1C56AA}"/>
              </a:ext>
            </a:extLst>
          </p:cNvPr>
          <p:cNvSpPr>
            <a:spLocks noGrp="1"/>
          </p:cNvSpPr>
          <p:nvPr>
            <p:ph type="title"/>
          </p:nvPr>
        </p:nvSpPr>
        <p:spPr/>
        <p:txBody>
          <a:bodyPr>
            <a:normAutofit fontScale="90000"/>
          </a:bodyPr>
          <a:lstStyle/>
          <a:p>
            <a:r>
              <a:rPr kumimoji="1" lang="ja-JP" altLang="en-US" dirty="0"/>
              <a:t>人工知能・機械学習・深層学習の違い</a:t>
            </a:r>
          </a:p>
        </p:txBody>
      </p:sp>
      <p:sp>
        <p:nvSpPr>
          <p:cNvPr id="9" name="正方形/長方形 8">
            <a:extLst>
              <a:ext uri="{FF2B5EF4-FFF2-40B4-BE49-F238E27FC236}">
                <a16:creationId xmlns:a16="http://schemas.microsoft.com/office/drawing/2014/main" id="{63F6F2D7-830B-417B-A8B3-A7BDAF6FB7A7}"/>
              </a:ext>
            </a:extLst>
          </p:cNvPr>
          <p:cNvSpPr/>
          <p:nvPr/>
        </p:nvSpPr>
        <p:spPr>
          <a:xfrm>
            <a:off x="1012370" y="5862478"/>
            <a:ext cx="10874829" cy="540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altLang="ja-JP" dirty="0">
                <a:hlinkClick r:id="rId3"/>
              </a:rPr>
              <a:t>http://images.nvidia.com/content/APAC/blog/jp/whats-difference-ai-ml-dlai/Deep_Learning_Icons_R5_LR_JP.png</a:t>
            </a:r>
            <a:endParaRPr kumimoji="1" lang="ja-JP" altLang="en-US" dirty="0"/>
          </a:p>
        </p:txBody>
      </p:sp>
      <p:pic>
        <p:nvPicPr>
          <p:cNvPr id="10" name="コンテンツ プレースホルダー 9">
            <a:extLst>
              <a:ext uri="{FF2B5EF4-FFF2-40B4-BE49-F238E27FC236}">
                <a16:creationId xmlns:a16="http://schemas.microsoft.com/office/drawing/2014/main" id="{1D57CC8A-1F1A-42C5-A557-E11C66024C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67160" y="588963"/>
            <a:ext cx="8854506" cy="5632450"/>
          </a:xfrm>
        </p:spPr>
      </p:pic>
    </p:spTree>
    <p:extLst>
      <p:ext uri="{BB962C8B-B14F-4D97-AF65-F5344CB8AC3E}">
        <p14:creationId xmlns:p14="http://schemas.microsoft.com/office/powerpoint/2010/main" val="1463378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9318C-BC30-4077-9B77-6767C3B988B1}"/>
              </a:ext>
            </a:extLst>
          </p:cNvPr>
          <p:cNvSpPr>
            <a:spLocks noGrp="1"/>
          </p:cNvSpPr>
          <p:nvPr>
            <p:ph type="title"/>
          </p:nvPr>
        </p:nvSpPr>
        <p:spPr/>
        <p:txBody>
          <a:bodyPr/>
          <a:lstStyle/>
          <a:p>
            <a:r>
              <a:rPr kumimoji="1" lang="ja-JP" altLang="en-US"/>
              <a:t>生成モデルによる出力の理解</a:t>
            </a:r>
          </a:p>
        </p:txBody>
      </p:sp>
      <p:sp>
        <p:nvSpPr>
          <p:cNvPr id="3" name="テキスト プレースホルダー 2">
            <a:extLst>
              <a:ext uri="{FF2B5EF4-FFF2-40B4-BE49-F238E27FC236}">
                <a16:creationId xmlns:a16="http://schemas.microsoft.com/office/drawing/2014/main" id="{32187D5B-04C3-4B0D-B8BE-B1C156BD45D9}"/>
              </a:ext>
            </a:extLst>
          </p:cNvPr>
          <p:cNvSpPr>
            <a:spLocks noGrp="1"/>
          </p:cNvSpPr>
          <p:nvPr>
            <p:ph type="body" idx="1"/>
          </p:nvPr>
        </p:nvSpPr>
        <p:spPr/>
        <p:txBody>
          <a:bodyPr/>
          <a:lstStyle/>
          <a:p>
            <a:r>
              <a:rPr kumimoji="1" lang="en-US" altLang="ja-JP" dirty="0"/>
              <a:t>PYTORCH</a:t>
            </a:r>
            <a:r>
              <a:rPr kumimoji="1" lang="ja-JP" altLang="en-US" dirty="0"/>
              <a:t>初心者ハンズオン</a:t>
            </a:r>
          </a:p>
        </p:txBody>
      </p:sp>
    </p:spTree>
    <p:extLst>
      <p:ext uri="{BB962C8B-B14F-4D97-AF65-F5344CB8AC3E}">
        <p14:creationId xmlns:p14="http://schemas.microsoft.com/office/powerpoint/2010/main" val="4280410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987A3C7-26F4-4DDD-8CEE-6DD8E5DB6588}"/>
              </a:ext>
            </a:extLst>
          </p:cNvPr>
          <p:cNvSpPr>
            <a:spLocks noGrp="1"/>
          </p:cNvSpPr>
          <p:nvPr>
            <p:ph type="title"/>
          </p:nvPr>
        </p:nvSpPr>
        <p:spPr/>
        <p:txBody>
          <a:bodyPr>
            <a:normAutofit fontScale="90000"/>
          </a:bodyPr>
          <a:lstStyle/>
          <a:p>
            <a:r>
              <a:rPr kumimoji="1" lang="en-US" altLang="ja-JP" dirty="0"/>
              <a:t>ONE-HOT Vector</a:t>
            </a:r>
            <a:r>
              <a:rPr kumimoji="1" lang="ja-JP" altLang="en-US" dirty="0"/>
              <a:t>表現</a:t>
            </a:r>
            <a:r>
              <a:rPr kumimoji="1" lang="en-US" altLang="ja-JP" dirty="0"/>
              <a:t>(1/2)</a:t>
            </a:r>
            <a:endParaRPr kumimoji="1" lang="ja-JP" altLang="en-US" dirty="0"/>
          </a:p>
        </p:txBody>
      </p:sp>
      <p:sp>
        <p:nvSpPr>
          <p:cNvPr id="24" name="コンテンツ プレースホルダー 23">
            <a:extLst>
              <a:ext uri="{FF2B5EF4-FFF2-40B4-BE49-F238E27FC236}">
                <a16:creationId xmlns:a16="http://schemas.microsoft.com/office/drawing/2014/main" id="{BAEC421A-5AC4-4D75-A797-E3164680285B}"/>
              </a:ext>
            </a:extLst>
          </p:cNvPr>
          <p:cNvSpPr>
            <a:spLocks noGrp="1"/>
          </p:cNvSpPr>
          <p:nvPr>
            <p:ph idx="1"/>
          </p:nvPr>
        </p:nvSpPr>
        <p:spPr>
          <a:xfrm>
            <a:off x="821267" y="588960"/>
            <a:ext cx="10549466" cy="5632451"/>
          </a:xfrm>
        </p:spPr>
        <p:txBody>
          <a:bodyPr>
            <a:normAutofit/>
          </a:bodyPr>
          <a:lstStyle/>
          <a:p>
            <a:r>
              <a:rPr lang="ja-JP" altLang="en-US" sz="2000" dirty="0"/>
              <a:t>入力値：手書き文字画像</a:t>
            </a:r>
            <a:endParaRPr lang="en-US" altLang="ja-JP" sz="2000" dirty="0"/>
          </a:p>
          <a:p>
            <a:r>
              <a:rPr lang="ja-JP" altLang="en-US" sz="2000" dirty="0"/>
              <a:t>目標値：画像が所属するクラスデータ</a:t>
            </a:r>
          </a:p>
        </p:txBody>
      </p:sp>
      <p:grpSp>
        <p:nvGrpSpPr>
          <p:cNvPr id="2" name="グループ化 1">
            <a:extLst>
              <a:ext uri="{FF2B5EF4-FFF2-40B4-BE49-F238E27FC236}">
                <a16:creationId xmlns:a16="http://schemas.microsoft.com/office/drawing/2014/main" id="{F3B3A3AE-BBF4-4469-AD44-AF4B46B22CDF}"/>
              </a:ext>
            </a:extLst>
          </p:cNvPr>
          <p:cNvGrpSpPr/>
          <p:nvPr/>
        </p:nvGrpSpPr>
        <p:grpSpPr>
          <a:xfrm>
            <a:off x="2532674" y="1977757"/>
            <a:ext cx="6380163" cy="3966542"/>
            <a:chOff x="2532674" y="1767508"/>
            <a:chExt cx="6380163" cy="3966542"/>
          </a:xfrm>
        </p:grpSpPr>
        <p:pic>
          <p:nvPicPr>
            <p:cNvPr id="51" name="図 50">
              <a:extLst>
                <a:ext uri="{FF2B5EF4-FFF2-40B4-BE49-F238E27FC236}">
                  <a16:creationId xmlns:a16="http://schemas.microsoft.com/office/drawing/2014/main" id="{0361034C-D3A8-4A91-9C26-E880E5707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875" y="2928858"/>
              <a:ext cx="360000" cy="360000"/>
            </a:xfrm>
            <a:prstGeom prst="rect">
              <a:avLst/>
            </a:prstGeom>
          </p:spPr>
        </p:pic>
        <p:pic>
          <p:nvPicPr>
            <p:cNvPr id="52" name="図 51">
              <a:extLst>
                <a:ext uri="{FF2B5EF4-FFF2-40B4-BE49-F238E27FC236}">
                  <a16:creationId xmlns:a16="http://schemas.microsoft.com/office/drawing/2014/main" id="{6FE21E4C-A3CB-477E-9D3E-06A05464D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875" y="3473789"/>
              <a:ext cx="360000" cy="360000"/>
            </a:xfrm>
            <a:prstGeom prst="rect">
              <a:avLst/>
            </a:prstGeom>
          </p:spPr>
        </p:pic>
        <p:pic>
          <p:nvPicPr>
            <p:cNvPr id="53" name="図 52">
              <a:extLst>
                <a:ext uri="{FF2B5EF4-FFF2-40B4-BE49-F238E27FC236}">
                  <a16:creationId xmlns:a16="http://schemas.microsoft.com/office/drawing/2014/main" id="{F0F91445-7CD5-40DD-87B4-ACD83AA2F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4020126"/>
              <a:ext cx="360000" cy="360000"/>
            </a:xfrm>
            <a:prstGeom prst="rect">
              <a:avLst/>
            </a:prstGeom>
          </p:spPr>
        </p:pic>
        <p:pic>
          <p:nvPicPr>
            <p:cNvPr id="54" name="図 53">
              <a:extLst>
                <a:ext uri="{FF2B5EF4-FFF2-40B4-BE49-F238E27FC236}">
                  <a16:creationId xmlns:a16="http://schemas.microsoft.com/office/drawing/2014/main" id="{42BFA7B3-F253-479B-AA0D-0486BA9B0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875" y="4565056"/>
              <a:ext cx="360000" cy="360000"/>
            </a:xfrm>
            <a:prstGeom prst="rect">
              <a:avLst/>
            </a:prstGeom>
          </p:spPr>
        </p:pic>
        <p:pic>
          <p:nvPicPr>
            <p:cNvPr id="55" name="図 54">
              <a:extLst>
                <a:ext uri="{FF2B5EF4-FFF2-40B4-BE49-F238E27FC236}">
                  <a16:creationId xmlns:a16="http://schemas.microsoft.com/office/drawing/2014/main" id="{B585F4C5-3EDC-43FC-8362-348AF6277B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109986"/>
              <a:ext cx="360000" cy="360000"/>
            </a:xfrm>
            <a:prstGeom prst="rect">
              <a:avLst/>
            </a:prstGeom>
          </p:spPr>
        </p:pic>
        <p:sp>
          <p:nvSpPr>
            <p:cNvPr id="56" name="正方形/長方形 55">
              <a:extLst>
                <a:ext uri="{FF2B5EF4-FFF2-40B4-BE49-F238E27FC236}">
                  <a16:creationId xmlns:a16="http://schemas.microsoft.com/office/drawing/2014/main" id="{C2844DFA-FE86-4480-92A3-ED633A129D4A}"/>
                </a:ext>
              </a:extLst>
            </p:cNvPr>
            <p:cNvSpPr/>
            <p:nvPr/>
          </p:nvSpPr>
          <p:spPr>
            <a:xfrm>
              <a:off x="8275637" y="2348576"/>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1</a:t>
              </a:r>
            </a:p>
          </p:txBody>
        </p:sp>
        <p:sp>
          <p:nvSpPr>
            <p:cNvPr id="57" name="正方形/長方形 56">
              <a:extLst>
                <a:ext uri="{FF2B5EF4-FFF2-40B4-BE49-F238E27FC236}">
                  <a16:creationId xmlns:a16="http://schemas.microsoft.com/office/drawing/2014/main" id="{1C2E42CE-9BA9-4A04-AC7D-3BCD62753DE0}"/>
                </a:ext>
              </a:extLst>
            </p:cNvPr>
            <p:cNvSpPr/>
            <p:nvPr/>
          </p:nvSpPr>
          <p:spPr>
            <a:xfrm>
              <a:off x="8275637" y="2893169"/>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2</a:t>
              </a:r>
            </a:p>
          </p:txBody>
        </p:sp>
        <p:sp>
          <p:nvSpPr>
            <p:cNvPr id="58" name="正方形/長方形 57">
              <a:extLst>
                <a:ext uri="{FF2B5EF4-FFF2-40B4-BE49-F238E27FC236}">
                  <a16:creationId xmlns:a16="http://schemas.microsoft.com/office/drawing/2014/main" id="{4F0CC8DF-60E3-48C2-9D03-80D8185F9030}"/>
                </a:ext>
              </a:extLst>
            </p:cNvPr>
            <p:cNvSpPr/>
            <p:nvPr/>
          </p:nvSpPr>
          <p:spPr>
            <a:xfrm>
              <a:off x="8275637" y="3475533"/>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6</a:t>
              </a:r>
            </a:p>
          </p:txBody>
        </p:sp>
        <p:sp>
          <p:nvSpPr>
            <p:cNvPr id="59" name="正方形/長方形 58">
              <a:extLst>
                <a:ext uri="{FF2B5EF4-FFF2-40B4-BE49-F238E27FC236}">
                  <a16:creationId xmlns:a16="http://schemas.microsoft.com/office/drawing/2014/main" id="{C9CD0AED-0B40-4593-BE95-FFE89B7BE344}"/>
                </a:ext>
              </a:extLst>
            </p:cNvPr>
            <p:cNvSpPr/>
            <p:nvPr/>
          </p:nvSpPr>
          <p:spPr>
            <a:xfrm>
              <a:off x="8275637" y="4020126"/>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9</a:t>
              </a:r>
            </a:p>
          </p:txBody>
        </p:sp>
        <p:sp>
          <p:nvSpPr>
            <p:cNvPr id="60" name="正方形/長方形 59">
              <a:extLst>
                <a:ext uri="{FF2B5EF4-FFF2-40B4-BE49-F238E27FC236}">
                  <a16:creationId xmlns:a16="http://schemas.microsoft.com/office/drawing/2014/main" id="{877BA690-6AC9-4499-B66C-30BCBC06FD3C}"/>
                </a:ext>
              </a:extLst>
            </p:cNvPr>
            <p:cNvSpPr/>
            <p:nvPr/>
          </p:nvSpPr>
          <p:spPr>
            <a:xfrm>
              <a:off x="8275637" y="4565056"/>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5</a:t>
              </a:r>
            </a:p>
          </p:txBody>
        </p:sp>
        <p:sp>
          <p:nvSpPr>
            <p:cNvPr id="61" name="正方形/長方形 60">
              <a:extLst>
                <a:ext uri="{FF2B5EF4-FFF2-40B4-BE49-F238E27FC236}">
                  <a16:creationId xmlns:a16="http://schemas.microsoft.com/office/drawing/2014/main" id="{58EA88A1-31D7-4DEE-ABA1-172DCBDA74F8}"/>
                </a:ext>
              </a:extLst>
            </p:cNvPr>
            <p:cNvSpPr/>
            <p:nvPr/>
          </p:nvSpPr>
          <p:spPr>
            <a:xfrm>
              <a:off x="8275637" y="5109986"/>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8</a:t>
              </a:r>
            </a:p>
          </p:txBody>
        </p:sp>
        <p:pic>
          <p:nvPicPr>
            <p:cNvPr id="62" name="コンテンツ プレースホルダー 2">
              <a:extLst>
                <a:ext uri="{FF2B5EF4-FFF2-40B4-BE49-F238E27FC236}">
                  <a16:creationId xmlns:a16="http://schemas.microsoft.com/office/drawing/2014/main" id="{A7EACB96-CF6C-4F87-B6DC-6BB4FBE3C2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9874" y="2348576"/>
              <a:ext cx="360000" cy="360000"/>
            </a:xfrm>
            <a:prstGeom prst="rect">
              <a:avLst/>
            </a:prstGeom>
          </p:spPr>
        </p:pic>
        <p:cxnSp>
          <p:nvCxnSpPr>
            <p:cNvPr id="63" name="直線矢印コネクタ 62">
              <a:extLst>
                <a:ext uri="{FF2B5EF4-FFF2-40B4-BE49-F238E27FC236}">
                  <a16:creationId xmlns:a16="http://schemas.microsoft.com/office/drawing/2014/main" id="{E7A629AB-116E-40E1-8EA5-93101252C6CF}"/>
                </a:ext>
              </a:extLst>
            </p:cNvPr>
            <p:cNvCxnSpPr>
              <a:stCxn id="62" idx="3"/>
              <a:endCxn id="56" idx="1"/>
            </p:cNvCxnSpPr>
            <p:nvPr/>
          </p:nvCxnSpPr>
          <p:spPr>
            <a:xfrm>
              <a:off x="3169874" y="2528576"/>
              <a:ext cx="510576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6D1FC37B-E5B0-4A52-A9E3-2E2468CD1F43}"/>
                </a:ext>
              </a:extLst>
            </p:cNvPr>
            <p:cNvCxnSpPr>
              <a:stCxn id="51" idx="3"/>
              <a:endCxn id="57" idx="1"/>
            </p:cNvCxnSpPr>
            <p:nvPr/>
          </p:nvCxnSpPr>
          <p:spPr>
            <a:xfrm flipV="1">
              <a:off x="3169875" y="3073169"/>
              <a:ext cx="5105762" cy="3568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27ABDC42-715D-4916-BF27-700EAAF7BF69}"/>
                </a:ext>
              </a:extLst>
            </p:cNvPr>
            <p:cNvCxnSpPr>
              <a:stCxn id="52" idx="3"/>
              <a:endCxn id="58" idx="1"/>
            </p:cNvCxnSpPr>
            <p:nvPr/>
          </p:nvCxnSpPr>
          <p:spPr>
            <a:xfrm>
              <a:off x="3169875" y="3653789"/>
              <a:ext cx="5105762" cy="174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BF5E0DA7-62B3-43B2-A502-307746E17766}"/>
                </a:ext>
              </a:extLst>
            </p:cNvPr>
            <p:cNvCxnSpPr>
              <a:stCxn id="53" idx="3"/>
              <a:endCxn id="59" idx="1"/>
            </p:cNvCxnSpPr>
            <p:nvPr/>
          </p:nvCxnSpPr>
          <p:spPr>
            <a:xfrm>
              <a:off x="3179400" y="4200126"/>
              <a:ext cx="5096237"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FF450B5E-CED9-401A-9342-34EBBEB88DA8}"/>
                </a:ext>
              </a:extLst>
            </p:cNvPr>
            <p:cNvCxnSpPr>
              <a:stCxn id="54" idx="3"/>
              <a:endCxn id="60" idx="1"/>
            </p:cNvCxnSpPr>
            <p:nvPr/>
          </p:nvCxnSpPr>
          <p:spPr>
            <a:xfrm>
              <a:off x="3169875" y="4745056"/>
              <a:ext cx="5105762"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74326ED7-81A5-4A44-8884-024621A503E5}"/>
                </a:ext>
              </a:extLst>
            </p:cNvPr>
            <p:cNvCxnSpPr>
              <a:stCxn id="55" idx="3"/>
              <a:endCxn id="61" idx="1"/>
            </p:cNvCxnSpPr>
            <p:nvPr/>
          </p:nvCxnSpPr>
          <p:spPr>
            <a:xfrm>
              <a:off x="3179400" y="5289986"/>
              <a:ext cx="5096237"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D9DF8CBE-833B-4A09-B21A-395BD78097EF}"/>
                </a:ext>
              </a:extLst>
            </p:cNvPr>
            <p:cNvSpPr/>
            <p:nvPr/>
          </p:nvSpPr>
          <p:spPr>
            <a:xfrm>
              <a:off x="4048125" y="2162175"/>
              <a:ext cx="3695700" cy="3571875"/>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ニューラルネットワーク</a:t>
              </a:r>
              <a:endParaRPr kumimoji="1" lang="en-US" altLang="ja-JP" dirty="0"/>
            </a:p>
            <a:p>
              <a:pPr algn="ctr"/>
              <a:r>
                <a:rPr kumimoji="1" lang="en-US" altLang="ja-JP" dirty="0"/>
                <a:t>f(x)</a:t>
              </a:r>
              <a:endParaRPr kumimoji="1" lang="ja-JP" altLang="en-US" dirty="0"/>
            </a:p>
          </p:txBody>
        </p:sp>
        <p:sp>
          <p:nvSpPr>
            <p:cNvPr id="70" name="テキスト ボックス 69">
              <a:extLst>
                <a:ext uri="{FF2B5EF4-FFF2-40B4-BE49-F238E27FC236}">
                  <a16:creationId xmlns:a16="http://schemas.microsoft.com/office/drawing/2014/main" id="{A8AAD948-0102-4593-A16F-638211045E49}"/>
                </a:ext>
              </a:extLst>
            </p:cNvPr>
            <p:cNvSpPr txBox="1"/>
            <p:nvPr/>
          </p:nvSpPr>
          <p:spPr>
            <a:xfrm>
              <a:off x="2532674" y="1767508"/>
              <a:ext cx="914400" cy="369332"/>
            </a:xfrm>
            <a:prstGeom prst="rect">
              <a:avLst/>
            </a:prstGeom>
            <a:noFill/>
          </p:spPr>
          <p:txBody>
            <a:bodyPr wrap="square" rtlCol="0">
              <a:spAutoFit/>
            </a:bodyPr>
            <a:lstStyle/>
            <a:p>
              <a:pPr algn="ctr"/>
              <a:r>
                <a:rPr kumimoji="1" lang="ja-JP" altLang="en-US" dirty="0"/>
                <a:t>画像</a:t>
              </a:r>
            </a:p>
          </p:txBody>
        </p:sp>
        <p:sp>
          <p:nvSpPr>
            <p:cNvPr id="71" name="テキスト ボックス 70">
              <a:extLst>
                <a:ext uri="{FF2B5EF4-FFF2-40B4-BE49-F238E27FC236}">
                  <a16:creationId xmlns:a16="http://schemas.microsoft.com/office/drawing/2014/main" id="{E802ED85-099E-4CAC-886E-4AACC41CC1D3}"/>
                </a:ext>
              </a:extLst>
            </p:cNvPr>
            <p:cNvSpPr txBox="1"/>
            <p:nvPr/>
          </p:nvSpPr>
          <p:spPr>
            <a:xfrm>
              <a:off x="7998437" y="1767508"/>
              <a:ext cx="914400" cy="369332"/>
            </a:xfrm>
            <a:prstGeom prst="rect">
              <a:avLst/>
            </a:prstGeom>
            <a:noFill/>
          </p:spPr>
          <p:txBody>
            <a:bodyPr wrap="square" rtlCol="0">
              <a:spAutoFit/>
            </a:bodyPr>
            <a:lstStyle/>
            <a:p>
              <a:pPr algn="ctr"/>
              <a:r>
                <a:rPr kumimoji="1" lang="ja-JP" altLang="en-US" dirty="0"/>
                <a:t>ラベル</a:t>
              </a:r>
            </a:p>
          </p:txBody>
        </p:sp>
      </p:grpSp>
    </p:spTree>
    <p:extLst>
      <p:ext uri="{BB962C8B-B14F-4D97-AF65-F5344CB8AC3E}">
        <p14:creationId xmlns:p14="http://schemas.microsoft.com/office/powerpoint/2010/main" val="617498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987A3C7-26F4-4DDD-8CEE-6DD8E5DB6588}"/>
              </a:ext>
            </a:extLst>
          </p:cNvPr>
          <p:cNvSpPr>
            <a:spLocks noGrp="1"/>
          </p:cNvSpPr>
          <p:nvPr>
            <p:ph type="title"/>
          </p:nvPr>
        </p:nvSpPr>
        <p:spPr/>
        <p:txBody>
          <a:bodyPr>
            <a:normAutofit fontScale="90000"/>
          </a:bodyPr>
          <a:lstStyle/>
          <a:p>
            <a:r>
              <a:rPr kumimoji="1" lang="en-US" altLang="ja-JP" dirty="0"/>
              <a:t>ONE-HOT Vector</a:t>
            </a:r>
            <a:r>
              <a:rPr kumimoji="1" lang="ja-JP" altLang="en-US" dirty="0"/>
              <a:t>表現</a:t>
            </a:r>
            <a:r>
              <a:rPr kumimoji="1" lang="en-US" altLang="ja-JP" dirty="0"/>
              <a:t>(2/2)</a:t>
            </a:r>
            <a:endParaRPr kumimoji="1" lang="ja-JP" altLang="en-US" dirty="0"/>
          </a:p>
        </p:txBody>
      </p:sp>
      <p:pic>
        <p:nvPicPr>
          <p:cNvPr id="7" name="図 6">
            <a:extLst>
              <a:ext uri="{FF2B5EF4-FFF2-40B4-BE49-F238E27FC236}">
                <a16:creationId xmlns:a16="http://schemas.microsoft.com/office/drawing/2014/main" id="{D6345779-F3C0-4E14-B07F-BF074660D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468" y="3139107"/>
            <a:ext cx="360000" cy="360000"/>
          </a:xfrm>
          <a:prstGeom prst="rect">
            <a:avLst/>
          </a:prstGeom>
        </p:spPr>
      </p:pic>
      <p:pic>
        <p:nvPicPr>
          <p:cNvPr id="11" name="図 10">
            <a:extLst>
              <a:ext uri="{FF2B5EF4-FFF2-40B4-BE49-F238E27FC236}">
                <a16:creationId xmlns:a16="http://schemas.microsoft.com/office/drawing/2014/main" id="{98DC0D85-9592-47E1-913F-EAC10C072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68" y="3684038"/>
            <a:ext cx="360000" cy="360000"/>
          </a:xfrm>
          <a:prstGeom prst="rect">
            <a:avLst/>
          </a:prstGeom>
        </p:spPr>
      </p:pic>
      <p:pic>
        <p:nvPicPr>
          <p:cNvPr id="13" name="図 12">
            <a:extLst>
              <a:ext uri="{FF2B5EF4-FFF2-40B4-BE49-F238E27FC236}">
                <a16:creationId xmlns:a16="http://schemas.microsoft.com/office/drawing/2014/main" id="{8095750D-56C7-4E06-8569-BDE9E00D7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993" y="4230375"/>
            <a:ext cx="360000" cy="360000"/>
          </a:xfrm>
          <a:prstGeom prst="rect">
            <a:avLst/>
          </a:prstGeom>
        </p:spPr>
      </p:pic>
      <p:pic>
        <p:nvPicPr>
          <p:cNvPr id="15" name="図 14">
            <a:extLst>
              <a:ext uri="{FF2B5EF4-FFF2-40B4-BE49-F238E27FC236}">
                <a16:creationId xmlns:a16="http://schemas.microsoft.com/office/drawing/2014/main" id="{76A58487-5C1D-4305-92A4-03B2BF3B7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468" y="4775305"/>
            <a:ext cx="360000" cy="360000"/>
          </a:xfrm>
          <a:prstGeom prst="rect">
            <a:avLst/>
          </a:prstGeom>
        </p:spPr>
      </p:pic>
      <p:pic>
        <p:nvPicPr>
          <p:cNvPr id="17" name="図 16">
            <a:extLst>
              <a:ext uri="{FF2B5EF4-FFF2-40B4-BE49-F238E27FC236}">
                <a16:creationId xmlns:a16="http://schemas.microsoft.com/office/drawing/2014/main" id="{58057481-3EF7-4DCE-8651-F7489C833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7993" y="5320235"/>
            <a:ext cx="360000" cy="360000"/>
          </a:xfrm>
          <a:prstGeom prst="rect">
            <a:avLst/>
          </a:prstGeom>
        </p:spPr>
      </p:pic>
      <p:sp>
        <p:nvSpPr>
          <p:cNvPr id="24" name="コンテンツ プレースホルダー 23">
            <a:extLst>
              <a:ext uri="{FF2B5EF4-FFF2-40B4-BE49-F238E27FC236}">
                <a16:creationId xmlns:a16="http://schemas.microsoft.com/office/drawing/2014/main" id="{BAEC421A-5AC4-4D75-A797-E3164680285B}"/>
              </a:ext>
            </a:extLst>
          </p:cNvPr>
          <p:cNvSpPr>
            <a:spLocks noGrp="1"/>
          </p:cNvSpPr>
          <p:nvPr>
            <p:ph idx="1"/>
          </p:nvPr>
        </p:nvSpPr>
        <p:spPr>
          <a:xfrm>
            <a:off x="821267" y="588960"/>
            <a:ext cx="10549466" cy="5632451"/>
          </a:xfrm>
        </p:spPr>
        <p:txBody>
          <a:bodyPr>
            <a:normAutofit/>
          </a:bodyPr>
          <a:lstStyle/>
          <a:p>
            <a:r>
              <a:rPr kumimoji="1" lang="ja-JP" altLang="en-US" sz="2000" dirty="0"/>
              <a:t>分類問題では、ラベル変数に答えが入ることは稀</a:t>
            </a:r>
            <a:endParaRPr kumimoji="1" lang="en-US" altLang="ja-JP" sz="2000" dirty="0"/>
          </a:p>
          <a:p>
            <a:r>
              <a:rPr lang="ja-JP" altLang="en-US" sz="2000" dirty="0"/>
              <a:t>基本的には</a:t>
            </a:r>
            <a:r>
              <a:rPr lang="en-US" altLang="ja-JP" sz="2000" dirty="0"/>
              <a:t>ONE-HOT Vector</a:t>
            </a:r>
            <a:r>
              <a:rPr lang="ja-JP" altLang="en-US" sz="2000" dirty="0"/>
              <a:t>表現が利用されている</a:t>
            </a:r>
            <a:endParaRPr kumimoji="1" lang="ja-JP" altLang="en-US" sz="2000" dirty="0"/>
          </a:p>
        </p:txBody>
      </p:sp>
      <p:pic>
        <p:nvPicPr>
          <p:cNvPr id="25" name="コンテンツ プレースホルダー 2">
            <a:extLst>
              <a:ext uri="{FF2B5EF4-FFF2-40B4-BE49-F238E27FC236}">
                <a16:creationId xmlns:a16="http://schemas.microsoft.com/office/drawing/2014/main" id="{3B0363A8-B45F-4329-8DF8-0B4F640687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467" y="2558825"/>
            <a:ext cx="360000" cy="360000"/>
          </a:xfrm>
          <a:prstGeom prst="rect">
            <a:avLst/>
          </a:prstGeom>
        </p:spPr>
      </p:pic>
      <p:cxnSp>
        <p:nvCxnSpPr>
          <p:cNvPr id="28" name="直線矢印コネクタ 27">
            <a:extLst>
              <a:ext uri="{FF2B5EF4-FFF2-40B4-BE49-F238E27FC236}">
                <a16:creationId xmlns:a16="http://schemas.microsoft.com/office/drawing/2014/main" id="{8E33E3EF-D690-4DBB-B42E-544615B8938A}"/>
              </a:ext>
            </a:extLst>
          </p:cNvPr>
          <p:cNvCxnSpPr>
            <a:cxnSpLocks/>
            <a:stCxn id="25" idx="3"/>
          </p:cNvCxnSpPr>
          <p:nvPr/>
        </p:nvCxnSpPr>
        <p:spPr>
          <a:xfrm>
            <a:off x="1458467" y="2738825"/>
            <a:ext cx="510576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C9F9FD6A-7DEA-4D69-8D9F-BC8949249041}"/>
              </a:ext>
            </a:extLst>
          </p:cNvPr>
          <p:cNvCxnSpPr>
            <a:cxnSpLocks/>
            <a:stCxn id="7" idx="3"/>
          </p:cNvCxnSpPr>
          <p:nvPr/>
        </p:nvCxnSpPr>
        <p:spPr>
          <a:xfrm flipV="1">
            <a:off x="1458468" y="3283418"/>
            <a:ext cx="5105762" cy="3568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CC595749-EE9E-4B06-873B-FDC823839EAC}"/>
              </a:ext>
            </a:extLst>
          </p:cNvPr>
          <p:cNvCxnSpPr>
            <a:cxnSpLocks/>
            <a:stCxn id="11" idx="3"/>
          </p:cNvCxnSpPr>
          <p:nvPr/>
        </p:nvCxnSpPr>
        <p:spPr>
          <a:xfrm>
            <a:off x="1458468" y="3864038"/>
            <a:ext cx="5105762" cy="174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8375250-99A9-4DF5-87C3-6FAB04E7BAC9}"/>
              </a:ext>
            </a:extLst>
          </p:cNvPr>
          <p:cNvCxnSpPr>
            <a:cxnSpLocks/>
            <a:stCxn id="13" idx="3"/>
          </p:cNvCxnSpPr>
          <p:nvPr/>
        </p:nvCxnSpPr>
        <p:spPr>
          <a:xfrm>
            <a:off x="1467993" y="4410375"/>
            <a:ext cx="5096237"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41F4972-354F-4C41-A892-6DA3069F7E2A}"/>
              </a:ext>
            </a:extLst>
          </p:cNvPr>
          <p:cNvCxnSpPr>
            <a:cxnSpLocks/>
            <a:stCxn id="15" idx="3"/>
          </p:cNvCxnSpPr>
          <p:nvPr/>
        </p:nvCxnSpPr>
        <p:spPr>
          <a:xfrm>
            <a:off x="1458468" y="4955305"/>
            <a:ext cx="5105762"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32191BD-AE9D-469D-A85E-026253FB0230}"/>
              </a:ext>
            </a:extLst>
          </p:cNvPr>
          <p:cNvCxnSpPr>
            <a:cxnSpLocks/>
            <a:stCxn id="17" idx="3"/>
          </p:cNvCxnSpPr>
          <p:nvPr/>
        </p:nvCxnSpPr>
        <p:spPr>
          <a:xfrm>
            <a:off x="1467993" y="5500235"/>
            <a:ext cx="5096237"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2F55FAAB-802A-47A7-80E2-7725DBB7A150}"/>
              </a:ext>
            </a:extLst>
          </p:cNvPr>
          <p:cNvSpPr/>
          <p:nvPr/>
        </p:nvSpPr>
        <p:spPr>
          <a:xfrm>
            <a:off x="2336718" y="2372424"/>
            <a:ext cx="3695700" cy="3571875"/>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ニューラルネットワーク</a:t>
            </a:r>
            <a:endParaRPr kumimoji="1" lang="en-US" altLang="ja-JP" dirty="0"/>
          </a:p>
          <a:p>
            <a:pPr algn="ctr"/>
            <a:r>
              <a:rPr kumimoji="1" lang="en-US" altLang="ja-JP" dirty="0"/>
              <a:t>f(x)</a:t>
            </a:r>
            <a:endParaRPr kumimoji="1" lang="ja-JP" altLang="en-US" dirty="0"/>
          </a:p>
        </p:txBody>
      </p:sp>
      <p:sp>
        <p:nvSpPr>
          <p:cNvPr id="3" name="テキスト ボックス 2">
            <a:extLst>
              <a:ext uri="{FF2B5EF4-FFF2-40B4-BE49-F238E27FC236}">
                <a16:creationId xmlns:a16="http://schemas.microsoft.com/office/drawing/2014/main" id="{B1F1E1C4-C0A8-4929-8790-B212287F5040}"/>
              </a:ext>
            </a:extLst>
          </p:cNvPr>
          <p:cNvSpPr txBox="1"/>
          <p:nvPr/>
        </p:nvSpPr>
        <p:spPr>
          <a:xfrm>
            <a:off x="821267" y="1977757"/>
            <a:ext cx="914400" cy="369332"/>
          </a:xfrm>
          <a:prstGeom prst="rect">
            <a:avLst/>
          </a:prstGeom>
          <a:noFill/>
        </p:spPr>
        <p:txBody>
          <a:bodyPr wrap="square" rtlCol="0">
            <a:spAutoFit/>
          </a:bodyPr>
          <a:lstStyle/>
          <a:p>
            <a:pPr algn="ctr"/>
            <a:r>
              <a:rPr kumimoji="1" lang="ja-JP" altLang="en-US" dirty="0"/>
              <a:t>画像</a:t>
            </a:r>
          </a:p>
        </p:txBody>
      </p:sp>
      <p:sp>
        <p:nvSpPr>
          <p:cNvPr id="27" name="テキスト ボックス 26">
            <a:extLst>
              <a:ext uri="{FF2B5EF4-FFF2-40B4-BE49-F238E27FC236}">
                <a16:creationId xmlns:a16="http://schemas.microsoft.com/office/drawing/2014/main" id="{E6D83B91-7303-4449-93AA-F46938331685}"/>
              </a:ext>
            </a:extLst>
          </p:cNvPr>
          <p:cNvSpPr txBox="1"/>
          <p:nvPr/>
        </p:nvSpPr>
        <p:spPr>
          <a:xfrm>
            <a:off x="6736637" y="1577723"/>
            <a:ext cx="3822870" cy="369332"/>
          </a:xfrm>
          <a:prstGeom prst="rect">
            <a:avLst/>
          </a:prstGeom>
          <a:noFill/>
        </p:spPr>
        <p:txBody>
          <a:bodyPr wrap="square" rtlCol="0">
            <a:spAutoFit/>
          </a:bodyPr>
          <a:lstStyle/>
          <a:p>
            <a:pPr algn="ctr"/>
            <a:r>
              <a:rPr kumimoji="1" lang="en-US" altLang="ja-JP" dirty="0"/>
              <a:t>One-hot vector</a:t>
            </a:r>
            <a:endParaRPr kumimoji="1" lang="ja-JP" altLang="en-US" dirty="0"/>
          </a:p>
        </p:txBody>
      </p:sp>
      <p:graphicFrame>
        <p:nvGraphicFramePr>
          <p:cNvPr id="6" name="表 7">
            <a:extLst>
              <a:ext uri="{FF2B5EF4-FFF2-40B4-BE49-F238E27FC236}">
                <a16:creationId xmlns:a16="http://schemas.microsoft.com/office/drawing/2014/main" id="{9503B610-D658-4549-9CB5-BA48DE87E367}"/>
              </a:ext>
            </a:extLst>
          </p:cNvPr>
          <p:cNvGraphicFramePr>
            <a:graphicFrameLocks noGrp="1"/>
          </p:cNvGraphicFramePr>
          <p:nvPr>
            <p:extLst>
              <p:ext uri="{D42A27DB-BD31-4B8C-83A1-F6EECF244321}">
                <p14:modId xmlns:p14="http://schemas.microsoft.com/office/powerpoint/2010/main" val="1218660874"/>
              </p:ext>
            </p:extLst>
          </p:nvPr>
        </p:nvGraphicFramePr>
        <p:xfrm>
          <a:off x="6736637" y="2001923"/>
          <a:ext cx="3822870" cy="3795288"/>
        </p:xfrm>
        <a:graphic>
          <a:graphicData uri="http://schemas.openxmlformats.org/drawingml/2006/table">
            <a:tbl>
              <a:tblPr firstRow="1" bandRow="1">
                <a:tableStyleId>{5C22544A-7EE6-4342-B048-85BDC9FD1C3A}</a:tableStyleId>
              </a:tblPr>
              <a:tblGrid>
                <a:gridCol w="382287">
                  <a:extLst>
                    <a:ext uri="{9D8B030D-6E8A-4147-A177-3AD203B41FA5}">
                      <a16:colId xmlns:a16="http://schemas.microsoft.com/office/drawing/2014/main" val="952699555"/>
                    </a:ext>
                  </a:extLst>
                </a:gridCol>
                <a:gridCol w="382287">
                  <a:extLst>
                    <a:ext uri="{9D8B030D-6E8A-4147-A177-3AD203B41FA5}">
                      <a16:colId xmlns:a16="http://schemas.microsoft.com/office/drawing/2014/main" val="2581926861"/>
                    </a:ext>
                  </a:extLst>
                </a:gridCol>
                <a:gridCol w="382287">
                  <a:extLst>
                    <a:ext uri="{9D8B030D-6E8A-4147-A177-3AD203B41FA5}">
                      <a16:colId xmlns:a16="http://schemas.microsoft.com/office/drawing/2014/main" val="4234294403"/>
                    </a:ext>
                  </a:extLst>
                </a:gridCol>
                <a:gridCol w="382287">
                  <a:extLst>
                    <a:ext uri="{9D8B030D-6E8A-4147-A177-3AD203B41FA5}">
                      <a16:colId xmlns:a16="http://schemas.microsoft.com/office/drawing/2014/main" val="3404251988"/>
                    </a:ext>
                  </a:extLst>
                </a:gridCol>
                <a:gridCol w="382287">
                  <a:extLst>
                    <a:ext uri="{9D8B030D-6E8A-4147-A177-3AD203B41FA5}">
                      <a16:colId xmlns:a16="http://schemas.microsoft.com/office/drawing/2014/main" val="3969451691"/>
                    </a:ext>
                  </a:extLst>
                </a:gridCol>
                <a:gridCol w="382287">
                  <a:extLst>
                    <a:ext uri="{9D8B030D-6E8A-4147-A177-3AD203B41FA5}">
                      <a16:colId xmlns:a16="http://schemas.microsoft.com/office/drawing/2014/main" val="606333040"/>
                    </a:ext>
                  </a:extLst>
                </a:gridCol>
                <a:gridCol w="382287">
                  <a:extLst>
                    <a:ext uri="{9D8B030D-6E8A-4147-A177-3AD203B41FA5}">
                      <a16:colId xmlns:a16="http://schemas.microsoft.com/office/drawing/2014/main" val="1097184542"/>
                    </a:ext>
                  </a:extLst>
                </a:gridCol>
                <a:gridCol w="382287">
                  <a:extLst>
                    <a:ext uri="{9D8B030D-6E8A-4147-A177-3AD203B41FA5}">
                      <a16:colId xmlns:a16="http://schemas.microsoft.com/office/drawing/2014/main" val="734340981"/>
                    </a:ext>
                  </a:extLst>
                </a:gridCol>
                <a:gridCol w="382287">
                  <a:extLst>
                    <a:ext uri="{9D8B030D-6E8A-4147-A177-3AD203B41FA5}">
                      <a16:colId xmlns:a16="http://schemas.microsoft.com/office/drawing/2014/main" val="816567139"/>
                    </a:ext>
                  </a:extLst>
                </a:gridCol>
                <a:gridCol w="382287">
                  <a:extLst>
                    <a:ext uri="{9D8B030D-6E8A-4147-A177-3AD203B41FA5}">
                      <a16:colId xmlns:a16="http://schemas.microsoft.com/office/drawing/2014/main" val="889958229"/>
                    </a:ext>
                  </a:extLst>
                </a:gridCol>
              </a:tblGrid>
              <a:tr h="542184">
                <a:tc>
                  <a:txBody>
                    <a:bodyPr/>
                    <a:lstStyle/>
                    <a:p>
                      <a:pPr algn="ctr"/>
                      <a:r>
                        <a:rPr kumimoji="1" lang="en-US" altLang="ja-JP" dirty="0"/>
                        <a:t>0</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a:t>
                      </a:r>
                      <a:endParaRPr kumimoji="1" lang="ja-JP" altLang="en-US" dirty="0"/>
                    </a:p>
                  </a:txBody>
                  <a:tcPr anchor="ctr"/>
                </a:tc>
                <a:tc>
                  <a:txBody>
                    <a:bodyPr/>
                    <a:lstStyle/>
                    <a:p>
                      <a:pPr algn="ctr"/>
                      <a:r>
                        <a:rPr kumimoji="1" lang="en-US" altLang="ja-JP" dirty="0"/>
                        <a:t>4</a:t>
                      </a:r>
                      <a:endParaRPr kumimoji="1" lang="ja-JP" altLang="en-US" dirty="0"/>
                    </a:p>
                  </a:txBody>
                  <a:tcPr anchor="ctr"/>
                </a:tc>
                <a:tc>
                  <a:txBody>
                    <a:bodyPr/>
                    <a:lstStyle/>
                    <a:p>
                      <a:pPr algn="ctr"/>
                      <a:r>
                        <a:rPr kumimoji="1" lang="en-US" altLang="ja-JP" dirty="0"/>
                        <a:t>5</a:t>
                      </a:r>
                      <a:endParaRPr kumimoji="1" lang="ja-JP" altLang="en-US" dirty="0"/>
                    </a:p>
                  </a:txBody>
                  <a:tcPr anchor="ctr"/>
                </a:tc>
                <a:tc>
                  <a:txBody>
                    <a:bodyPr/>
                    <a:lstStyle/>
                    <a:p>
                      <a:pPr algn="ctr"/>
                      <a:r>
                        <a:rPr kumimoji="1" lang="en-US" altLang="ja-JP" dirty="0"/>
                        <a:t>6</a:t>
                      </a:r>
                      <a:endParaRPr kumimoji="1" lang="ja-JP" altLang="en-US" dirty="0"/>
                    </a:p>
                  </a:txBody>
                  <a:tcPr anchor="ctr"/>
                </a:tc>
                <a:tc>
                  <a:txBody>
                    <a:bodyPr/>
                    <a:lstStyle/>
                    <a:p>
                      <a:pPr algn="ctr"/>
                      <a:r>
                        <a:rPr kumimoji="1" lang="en-US" altLang="ja-JP" dirty="0"/>
                        <a:t>7</a:t>
                      </a:r>
                      <a:endParaRPr kumimoji="1" lang="ja-JP" altLang="en-US" dirty="0"/>
                    </a:p>
                  </a:txBody>
                  <a:tcPr anchor="ctr"/>
                </a:tc>
                <a:tc>
                  <a:txBody>
                    <a:bodyPr/>
                    <a:lstStyle/>
                    <a:p>
                      <a:pPr algn="ctr"/>
                      <a:r>
                        <a:rPr kumimoji="1" lang="en-US" altLang="ja-JP" dirty="0"/>
                        <a:t>8</a:t>
                      </a:r>
                      <a:endParaRPr kumimoji="1" lang="ja-JP" altLang="en-US" dirty="0"/>
                    </a:p>
                  </a:txBody>
                  <a:tcPr anchor="ctr"/>
                </a:tc>
                <a:tc>
                  <a:txBody>
                    <a:bodyPr/>
                    <a:lstStyle/>
                    <a:p>
                      <a:pPr algn="ctr"/>
                      <a:r>
                        <a:rPr kumimoji="1" lang="en-US" altLang="ja-JP" dirty="0"/>
                        <a:t>9</a:t>
                      </a:r>
                      <a:endParaRPr kumimoji="1" lang="ja-JP" altLang="en-US" dirty="0"/>
                    </a:p>
                  </a:txBody>
                  <a:tcPr anchor="ctr"/>
                </a:tc>
                <a:extLst>
                  <a:ext uri="{0D108BD9-81ED-4DB2-BD59-A6C34878D82A}">
                    <a16:rowId xmlns:a16="http://schemas.microsoft.com/office/drawing/2014/main" val="3997093984"/>
                  </a:ext>
                </a:extLst>
              </a:tr>
              <a:tr h="542184">
                <a:tc>
                  <a:txBody>
                    <a:bodyPr/>
                    <a:lstStyle/>
                    <a:p>
                      <a:pPr algn="ctr"/>
                      <a:r>
                        <a:rPr kumimoji="1" lang="en-US" altLang="ja-JP" dirty="0"/>
                        <a:t>0</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extLst>
                  <a:ext uri="{0D108BD9-81ED-4DB2-BD59-A6C34878D82A}">
                    <a16:rowId xmlns:a16="http://schemas.microsoft.com/office/drawing/2014/main" val="264790217"/>
                  </a:ext>
                </a:extLst>
              </a:tr>
              <a:tr h="542184">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extLst>
                  <a:ext uri="{0D108BD9-81ED-4DB2-BD59-A6C34878D82A}">
                    <a16:rowId xmlns:a16="http://schemas.microsoft.com/office/drawing/2014/main" val="1351859693"/>
                  </a:ext>
                </a:extLst>
              </a:tr>
              <a:tr h="542184">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extLst>
                  <a:ext uri="{0D108BD9-81ED-4DB2-BD59-A6C34878D82A}">
                    <a16:rowId xmlns:a16="http://schemas.microsoft.com/office/drawing/2014/main" val="1404507837"/>
                  </a:ext>
                </a:extLst>
              </a:tr>
              <a:tr h="542184">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1</a:t>
                      </a:r>
                      <a:endParaRPr kumimoji="1" lang="ja-JP" altLang="en-US" dirty="0"/>
                    </a:p>
                  </a:txBody>
                  <a:tcPr anchor="ctr"/>
                </a:tc>
                <a:extLst>
                  <a:ext uri="{0D108BD9-81ED-4DB2-BD59-A6C34878D82A}">
                    <a16:rowId xmlns:a16="http://schemas.microsoft.com/office/drawing/2014/main" val="926922788"/>
                  </a:ext>
                </a:extLst>
              </a:tr>
              <a:tr h="542184">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extLst>
                  <a:ext uri="{0D108BD9-81ED-4DB2-BD59-A6C34878D82A}">
                    <a16:rowId xmlns:a16="http://schemas.microsoft.com/office/drawing/2014/main" val="1521825323"/>
                  </a:ext>
                </a:extLst>
              </a:tr>
              <a:tr h="542184">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0</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0</a:t>
                      </a:r>
                      <a:endParaRPr kumimoji="1" lang="ja-JP" altLang="en-US" dirty="0"/>
                    </a:p>
                  </a:txBody>
                  <a:tcPr anchor="ctr"/>
                </a:tc>
                <a:extLst>
                  <a:ext uri="{0D108BD9-81ED-4DB2-BD59-A6C34878D82A}">
                    <a16:rowId xmlns:a16="http://schemas.microsoft.com/office/drawing/2014/main" val="1614751080"/>
                  </a:ext>
                </a:extLst>
              </a:tr>
            </a:tbl>
          </a:graphicData>
        </a:graphic>
      </p:graphicFrame>
    </p:spTree>
    <p:extLst>
      <p:ext uri="{BB962C8B-B14F-4D97-AF65-F5344CB8AC3E}">
        <p14:creationId xmlns:p14="http://schemas.microsoft.com/office/powerpoint/2010/main" val="578505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14852-7F32-46CE-828C-11E7273D9CD0}"/>
              </a:ext>
            </a:extLst>
          </p:cNvPr>
          <p:cNvSpPr>
            <a:spLocks noGrp="1"/>
          </p:cNvSpPr>
          <p:nvPr>
            <p:ph type="title"/>
          </p:nvPr>
        </p:nvSpPr>
        <p:spPr/>
        <p:txBody>
          <a:bodyPr>
            <a:normAutofit fontScale="90000"/>
          </a:bodyPr>
          <a:lstStyle/>
          <a:p>
            <a:r>
              <a:rPr kumimoji="1" lang="ja-JP" altLang="en-US" dirty="0"/>
              <a:t>クラスらしさ ≠ 確率</a:t>
            </a:r>
          </a:p>
        </p:txBody>
      </p:sp>
      <p:sp>
        <p:nvSpPr>
          <p:cNvPr id="3" name="コンテンツ プレースホルダー 2">
            <a:extLst>
              <a:ext uri="{FF2B5EF4-FFF2-40B4-BE49-F238E27FC236}">
                <a16:creationId xmlns:a16="http://schemas.microsoft.com/office/drawing/2014/main" id="{2D069520-29EF-4F8E-BECB-937EC65B016E}"/>
              </a:ext>
            </a:extLst>
          </p:cNvPr>
          <p:cNvSpPr>
            <a:spLocks noGrp="1"/>
          </p:cNvSpPr>
          <p:nvPr>
            <p:ph idx="1"/>
          </p:nvPr>
        </p:nvSpPr>
        <p:spPr/>
        <p:txBody>
          <a:bodyPr>
            <a:normAutofit/>
          </a:bodyPr>
          <a:lstStyle/>
          <a:p>
            <a:r>
              <a:rPr lang="en-US" altLang="ja-JP" sz="2000" dirty="0"/>
              <a:t>VGG16</a:t>
            </a:r>
            <a:r>
              <a:rPr lang="ja-JP" altLang="en-US" sz="2000" dirty="0"/>
              <a:t>でも出力層には</a:t>
            </a:r>
            <a:r>
              <a:rPr lang="en-US" altLang="ja-JP" sz="2000" dirty="0" err="1"/>
              <a:t>softmax</a:t>
            </a:r>
            <a:r>
              <a:rPr lang="ja-JP" altLang="en-US" sz="2000" dirty="0"/>
              <a:t>を用意したが何をしているのか？</a:t>
            </a:r>
            <a:endParaRPr lang="en-US" altLang="ja-JP" sz="2000" dirty="0"/>
          </a:p>
          <a:p>
            <a:r>
              <a:rPr lang="ja-JP" altLang="en-US" sz="2000" dirty="0"/>
              <a:t>訓練済みのネットワークが返す値はスケールや範囲に差がある。</a:t>
            </a:r>
            <a:endParaRPr lang="en-US" altLang="ja-JP" sz="2000" dirty="0"/>
          </a:p>
          <a:p>
            <a:pPr lvl="1"/>
            <a:r>
              <a:rPr kumimoji="1" lang="ja-JP" altLang="en-US" sz="1800" dirty="0"/>
              <a:t>モデルには</a:t>
            </a:r>
            <a:r>
              <a:rPr kumimoji="1" lang="en-US" altLang="ja-JP" sz="1800" dirty="0"/>
              <a:t>one-hot vector</a:t>
            </a:r>
            <a:r>
              <a:rPr kumimoji="1" lang="ja-JP" altLang="en-US" sz="1800" dirty="0"/>
              <a:t>を用いて正解を１不正解を０として訓練させた。</a:t>
            </a:r>
            <a:endParaRPr kumimoji="1" lang="en-US" altLang="ja-JP" sz="1800" dirty="0"/>
          </a:p>
          <a:p>
            <a:pPr lvl="1"/>
            <a:r>
              <a:rPr lang="ja-JP" altLang="en-US" sz="1800" dirty="0"/>
              <a:t>結果として、正解に１、不正解に０が返ってはこなかった。</a:t>
            </a:r>
            <a:endParaRPr lang="en-US" altLang="ja-JP" sz="1800" dirty="0"/>
          </a:p>
          <a:p>
            <a:endParaRPr kumimoji="1" lang="en-US" altLang="ja-JP" sz="1800" dirty="0"/>
          </a:p>
          <a:p>
            <a:endParaRPr lang="en-US" altLang="ja-JP" sz="1800" dirty="0"/>
          </a:p>
          <a:p>
            <a:endParaRPr kumimoji="1" lang="en-US" altLang="ja-JP" sz="1800" dirty="0"/>
          </a:p>
          <a:p>
            <a:r>
              <a:rPr kumimoji="1" lang="ja-JP" altLang="en-US" sz="2000" dirty="0"/>
              <a:t>可能であれば、確率値として扱いたい。</a:t>
            </a:r>
            <a:endParaRPr kumimoji="1" lang="en-US" altLang="ja-JP" sz="2000" dirty="0"/>
          </a:p>
        </p:txBody>
      </p:sp>
      <p:graphicFrame>
        <p:nvGraphicFramePr>
          <p:cNvPr id="4" name="表 4">
            <a:extLst>
              <a:ext uri="{FF2B5EF4-FFF2-40B4-BE49-F238E27FC236}">
                <a16:creationId xmlns:a16="http://schemas.microsoft.com/office/drawing/2014/main" id="{515DFFF3-E5BE-43F4-8C1F-2103EFFF414C}"/>
              </a:ext>
            </a:extLst>
          </p:cNvPr>
          <p:cNvGraphicFramePr>
            <a:graphicFrameLocks noGrp="1"/>
          </p:cNvGraphicFramePr>
          <p:nvPr>
            <p:extLst>
              <p:ext uri="{D42A27DB-BD31-4B8C-83A1-F6EECF244321}">
                <p14:modId xmlns:p14="http://schemas.microsoft.com/office/powerpoint/2010/main" val="2457516501"/>
              </p:ext>
            </p:extLst>
          </p:nvPr>
        </p:nvGraphicFramePr>
        <p:xfrm>
          <a:off x="381233" y="2386095"/>
          <a:ext cx="11272371" cy="1172325"/>
        </p:xfrm>
        <a:graphic>
          <a:graphicData uri="http://schemas.openxmlformats.org/drawingml/2006/table">
            <a:tbl>
              <a:tblPr firstRow="1" firstCol="1" bandRow="1">
                <a:tableStyleId>{5C22544A-7EE6-4342-B048-85BDC9FD1C3A}</a:tableStyleId>
              </a:tblPr>
              <a:tblGrid>
                <a:gridCol w="1024761">
                  <a:extLst>
                    <a:ext uri="{9D8B030D-6E8A-4147-A177-3AD203B41FA5}">
                      <a16:colId xmlns:a16="http://schemas.microsoft.com/office/drawing/2014/main" val="2815591139"/>
                    </a:ext>
                  </a:extLst>
                </a:gridCol>
                <a:gridCol w="1024761">
                  <a:extLst>
                    <a:ext uri="{9D8B030D-6E8A-4147-A177-3AD203B41FA5}">
                      <a16:colId xmlns:a16="http://schemas.microsoft.com/office/drawing/2014/main" val="3796270645"/>
                    </a:ext>
                  </a:extLst>
                </a:gridCol>
                <a:gridCol w="1024761">
                  <a:extLst>
                    <a:ext uri="{9D8B030D-6E8A-4147-A177-3AD203B41FA5}">
                      <a16:colId xmlns:a16="http://schemas.microsoft.com/office/drawing/2014/main" val="2767378339"/>
                    </a:ext>
                  </a:extLst>
                </a:gridCol>
                <a:gridCol w="1024761">
                  <a:extLst>
                    <a:ext uri="{9D8B030D-6E8A-4147-A177-3AD203B41FA5}">
                      <a16:colId xmlns:a16="http://schemas.microsoft.com/office/drawing/2014/main" val="726209598"/>
                    </a:ext>
                  </a:extLst>
                </a:gridCol>
                <a:gridCol w="1024761">
                  <a:extLst>
                    <a:ext uri="{9D8B030D-6E8A-4147-A177-3AD203B41FA5}">
                      <a16:colId xmlns:a16="http://schemas.microsoft.com/office/drawing/2014/main" val="4230740457"/>
                    </a:ext>
                  </a:extLst>
                </a:gridCol>
                <a:gridCol w="1024761">
                  <a:extLst>
                    <a:ext uri="{9D8B030D-6E8A-4147-A177-3AD203B41FA5}">
                      <a16:colId xmlns:a16="http://schemas.microsoft.com/office/drawing/2014/main" val="252897852"/>
                    </a:ext>
                  </a:extLst>
                </a:gridCol>
                <a:gridCol w="1024761">
                  <a:extLst>
                    <a:ext uri="{9D8B030D-6E8A-4147-A177-3AD203B41FA5}">
                      <a16:colId xmlns:a16="http://schemas.microsoft.com/office/drawing/2014/main" val="2191261654"/>
                    </a:ext>
                  </a:extLst>
                </a:gridCol>
                <a:gridCol w="1024761">
                  <a:extLst>
                    <a:ext uri="{9D8B030D-6E8A-4147-A177-3AD203B41FA5}">
                      <a16:colId xmlns:a16="http://schemas.microsoft.com/office/drawing/2014/main" val="2996228458"/>
                    </a:ext>
                  </a:extLst>
                </a:gridCol>
                <a:gridCol w="1024761">
                  <a:extLst>
                    <a:ext uri="{9D8B030D-6E8A-4147-A177-3AD203B41FA5}">
                      <a16:colId xmlns:a16="http://schemas.microsoft.com/office/drawing/2014/main" val="3813852767"/>
                    </a:ext>
                  </a:extLst>
                </a:gridCol>
                <a:gridCol w="1024761">
                  <a:extLst>
                    <a:ext uri="{9D8B030D-6E8A-4147-A177-3AD203B41FA5}">
                      <a16:colId xmlns:a16="http://schemas.microsoft.com/office/drawing/2014/main" val="2208845296"/>
                    </a:ext>
                  </a:extLst>
                </a:gridCol>
                <a:gridCol w="1024761">
                  <a:extLst>
                    <a:ext uri="{9D8B030D-6E8A-4147-A177-3AD203B41FA5}">
                      <a16:colId xmlns:a16="http://schemas.microsoft.com/office/drawing/2014/main" val="4143261435"/>
                    </a:ext>
                  </a:extLst>
                </a:gridCol>
              </a:tblGrid>
              <a:tr h="390775">
                <a:tc>
                  <a:txBody>
                    <a:bodyPr/>
                    <a:lstStyle/>
                    <a:p>
                      <a:pPr algn="ctr"/>
                      <a:endParaRPr kumimoji="1" lang="ja-JP" altLang="en-US" sz="1600" dirty="0"/>
                    </a:p>
                  </a:txBody>
                  <a:tcPr/>
                </a:tc>
                <a:tc>
                  <a:txBody>
                    <a:bodyPr/>
                    <a:lstStyle/>
                    <a:p>
                      <a:pPr algn="ctr"/>
                      <a:r>
                        <a:rPr kumimoji="1" lang="en-US" altLang="ja-JP" sz="1600" dirty="0"/>
                        <a:t>0</a:t>
                      </a:r>
                      <a:endParaRPr kumimoji="1" lang="ja-JP" altLang="en-US" sz="1600" dirty="0"/>
                    </a:p>
                  </a:txBody>
                  <a:tcPr/>
                </a:tc>
                <a:tc>
                  <a:txBody>
                    <a:bodyPr/>
                    <a:lstStyle/>
                    <a:p>
                      <a:pPr algn="ctr"/>
                      <a:r>
                        <a:rPr kumimoji="1" lang="en-US" altLang="ja-JP" sz="1600" dirty="0"/>
                        <a:t>1</a:t>
                      </a:r>
                      <a:endParaRPr kumimoji="1" lang="ja-JP" altLang="en-US" sz="1600" dirty="0"/>
                    </a:p>
                  </a:txBody>
                  <a:tcPr/>
                </a:tc>
                <a:tc>
                  <a:txBody>
                    <a:bodyPr/>
                    <a:lstStyle/>
                    <a:p>
                      <a:pPr algn="ctr"/>
                      <a:r>
                        <a:rPr kumimoji="1" lang="en-US" altLang="ja-JP" sz="1600" dirty="0"/>
                        <a:t>2</a:t>
                      </a:r>
                      <a:endParaRPr kumimoji="1" lang="ja-JP" altLang="en-US" sz="1600" dirty="0"/>
                    </a:p>
                  </a:txBody>
                  <a:tcPr/>
                </a:tc>
                <a:tc>
                  <a:txBody>
                    <a:bodyPr/>
                    <a:lstStyle/>
                    <a:p>
                      <a:pPr algn="ctr"/>
                      <a:r>
                        <a:rPr kumimoji="1" lang="en-US" altLang="ja-JP" sz="1600" dirty="0"/>
                        <a:t>3</a:t>
                      </a:r>
                      <a:endParaRPr kumimoji="1" lang="ja-JP" altLang="en-US" sz="1600" dirty="0"/>
                    </a:p>
                  </a:txBody>
                  <a:tcPr/>
                </a:tc>
                <a:tc>
                  <a:txBody>
                    <a:bodyPr/>
                    <a:lstStyle/>
                    <a:p>
                      <a:pPr algn="ctr"/>
                      <a:r>
                        <a:rPr kumimoji="1" lang="en-US" altLang="ja-JP" sz="1600" dirty="0"/>
                        <a:t>4</a:t>
                      </a:r>
                      <a:endParaRPr kumimoji="1" lang="ja-JP" altLang="en-US" sz="1600" dirty="0"/>
                    </a:p>
                  </a:txBody>
                  <a:tcPr/>
                </a:tc>
                <a:tc>
                  <a:txBody>
                    <a:bodyPr/>
                    <a:lstStyle/>
                    <a:p>
                      <a:pPr algn="ctr"/>
                      <a:r>
                        <a:rPr kumimoji="1" lang="en-US" altLang="ja-JP" sz="1600" dirty="0"/>
                        <a:t>5</a:t>
                      </a:r>
                      <a:endParaRPr kumimoji="1" lang="ja-JP" altLang="en-US" sz="1600" dirty="0"/>
                    </a:p>
                  </a:txBody>
                  <a:tcPr/>
                </a:tc>
                <a:tc>
                  <a:txBody>
                    <a:bodyPr/>
                    <a:lstStyle/>
                    <a:p>
                      <a:pPr algn="ctr"/>
                      <a:r>
                        <a:rPr kumimoji="1" lang="en-US" altLang="ja-JP" sz="1600" dirty="0"/>
                        <a:t>6</a:t>
                      </a:r>
                      <a:endParaRPr kumimoji="1" lang="ja-JP" altLang="en-US" sz="1600" dirty="0"/>
                    </a:p>
                  </a:txBody>
                  <a:tcPr/>
                </a:tc>
                <a:tc>
                  <a:txBody>
                    <a:bodyPr/>
                    <a:lstStyle/>
                    <a:p>
                      <a:pPr algn="ctr"/>
                      <a:r>
                        <a:rPr kumimoji="1" lang="en-US" altLang="ja-JP" sz="1600" dirty="0"/>
                        <a:t>7</a:t>
                      </a:r>
                      <a:endParaRPr kumimoji="1" lang="ja-JP" altLang="en-US" sz="1600" dirty="0"/>
                    </a:p>
                  </a:txBody>
                  <a:tcPr/>
                </a:tc>
                <a:tc>
                  <a:txBody>
                    <a:bodyPr/>
                    <a:lstStyle/>
                    <a:p>
                      <a:pPr algn="ctr"/>
                      <a:r>
                        <a:rPr kumimoji="1" lang="en-US" altLang="ja-JP" sz="1600" dirty="0"/>
                        <a:t>8</a:t>
                      </a:r>
                      <a:endParaRPr kumimoji="1" lang="ja-JP" altLang="en-US" sz="1600" dirty="0"/>
                    </a:p>
                  </a:txBody>
                  <a:tcPr/>
                </a:tc>
                <a:tc>
                  <a:txBody>
                    <a:bodyPr/>
                    <a:lstStyle/>
                    <a:p>
                      <a:pPr algn="ctr"/>
                      <a:r>
                        <a:rPr kumimoji="1" lang="en-US" altLang="ja-JP" sz="1600" dirty="0"/>
                        <a:t>9</a:t>
                      </a:r>
                      <a:endParaRPr kumimoji="1" lang="ja-JP" altLang="en-US" sz="1600" dirty="0"/>
                    </a:p>
                  </a:txBody>
                  <a:tcPr/>
                </a:tc>
                <a:extLst>
                  <a:ext uri="{0D108BD9-81ED-4DB2-BD59-A6C34878D82A}">
                    <a16:rowId xmlns:a16="http://schemas.microsoft.com/office/drawing/2014/main" val="1463037667"/>
                  </a:ext>
                </a:extLst>
              </a:tr>
              <a:tr h="390775">
                <a:tc>
                  <a:txBody>
                    <a:bodyPr/>
                    <a:lstStyle/>
                    <a:p>
                      <a:r>
                        <a:rPr kumimoji="1" lang="ja-JP" altLang="en-US" sz="1600" dirty="0"/>
                        <a:t>理想</a:t>
                      </a:r>
                    </a:p>
                  </a:txBody>
                  <a:tcPr/>
                </a:tc>
                <a:tc>
                  <a:txBody>
                    <a:bodyPr/>
                    <a:lstStyle/>
                    <a:p>
                      <a:pPr algn="r"/>
                      <a:r>
                        <a:rPr kumimoji="1" lang="en-US" altLang="ja-JP" sz="1600" dirty="0"/>
                        <a:t>0</a:t>
                      </a:r>
                      <a:endParaRPr kumimoji="1" lang="ja-JP" altLang="en-US" sz="1600" dirty="0"/>
                    </a:p>
                  </a:txBody>
                  <a:tcPr/>
                </a:tc>
                <a:tc>
                  <a:txBody>
                    <a:bodyPr/>
                    <a:lstStyle/>
                    <a:p>
                      <a:pPr algn="r"/>
                      <a:r>
                        <a:rPr kumimoji="1" lang="en-US" altLang="ja-JP" sz="1600" dirty="0"/>
                        <a:t>0</a:t>
                      </a:r>
                      <a:endParaRPr kumimoji="1" lang="ja-JP" altLang="en-US" sz="1600" dirty="0"/>
                    </a:p>
                  </a:txBody>
                  <a:tcPr/>
                </a:tc>
                <a:tc>
                  <a:txBody>
                    <a:bodyPr/>
                    <a:lstStyle/>
                    <a:p>
                      <a:pPr algn="r"/>
                      <a:r>
                        <a:rPr kumimoji="1" lang="en-US" altLang="ja-JP" sz="1600" dirty="0"/>
                        <a:t>0</a:t>
                      </a:r>
                      <a:endParaRPr kumimoji="1" lang="ja-JP" altLang="en-US" sz="1600" dirty="0"/>
                    </a:p>
                  </a:txBody>
                  <a:tcPr/>
                </a:tc>
                <a:tc>
                  <a:txBody>
                    <a:bodyPr/>
                    <a:lstStyle/>
                    <a:p>
                      <a:pPr algn="r"/>
                      <a:r>
                        <a:rPr kumimoji="1" lang="en-US" altLang="ja-JP" sz="1600" dirty="0"/>
                        <a:t>0</a:t>
                      </a:r>
                      <a:endParaRPr kumimoji="1" lang="ja-JP" altLang="en-US" sz="1600" dirty="0"/>
                    </a:p>
                  </a:txBody>
                  <a:tcPr/>
                </a:tc>
                <a:tc>
                  <a:txBody>
                    <a:bodyPr/>
                    <a:lstStyle/>
                    <a:p>
                      <a:pPr algn="r"/>
                      <a:r>
                        <a:rPr kumimoji="1" lang="en-US" altLang="ja-JP" sz="1600" dirty="0"/>
                        <a:t>0</a:t>
                      </a:r>
                      <a:endParaRPr kumimoji="1" lang="ja-JP" altLang="en-US" sz="1600" dirty="0"/>
                    </a:p>
                  </a:txBody>
                  <a:tcPr/>
                </a:tc>
                <a:tc>
                  <a:txBody>
                    <a:bodyPr/>
                    <a:lstStyle/>
                    <a:p>
                      <a:pPr algn="r"/>
                      <a:r>
                        <a:rPr kumimoji="1" lang="en-US" altLang="ja-JP" sz="1600" dirty="0"/>
                        <a:t>0</a:t>
                      </a:r>
                      <a:endParaRPr kumimoji="1" lang="ja-JP" altLang="en-US" sz="1600" dirty="0"/>
                    </a:p>
                  </a:txBody>
                  <a:tcPr/>
                </a:tc>
                <a:tc>
                  <a:txBody>
                    <a:bodyPr/>
                    <a:lstStyle/>
                    <a:p>
                      <a:pPr algn="r"/>
                      <a:r>
                        <a:rPr kumimoji="1" lang="en-US" altLang="ja-JP" sz="1600" dirty="0"/>
                        <a:t>0</a:t>
                      </a:r>
                      <a:endParaRPr kumimoji="1" lang="ja-JP" altLang="en-US" sz="1600" dirty="0"/>
                    </a:p>
                  </a:txBody>
                  <a:tcPr/>
                </a:tc>
                <a:tc>
                  <a:txBody>
                    <a:bodyPr/>
                    <a:lstStyle/>
                    <a:p>
                      <a:pPr algn="r"/>
                      <a:r>
                        <a:rPr kumimoji="1" lang="en-US" altLang="ja-JP" sz="1600" dirty="0"/>
                        <a:t>0</a:t>
                      </a:r>
                      <a:endParaRPr kumimoji="1" lang="ja-JP" altLang="en-US" sz="1600" dirty="0"/>
                    </a:p>
                  </a:txBody>
                  <a:tcPr/>
                </a:tc>
                <a:tc>
                  <a:txBody>
                    <a:bodyPr/>
                    <a:lstStyle/>
                    <a:p>
                      <a:pPr algn="r"/>
                      <a:r>
                        <a:rPr kumimoji="1" lang="en-US" altLang="ja-JP" sz="1600" dirty="0"/>
                        <a:t>0</a:t>
                      </a:r>
                      <a:endParaRPr kumimoji="1" lang="ja-JP" altLang="en-US" sz="1600" dirty="0"/>
                    </a:p>
                  </a:txBody>
                  <a:tcPr/>
                </a:tc>
                <a:tc>
                  <a:txBody>
                    <a:bodyPr/>
                    <a:lstStyle/>
                    <a:p>
                      <a:pPr algn="r"/>
                      <a:r>
                        <a:rPr kumimoji="1" lang="en-US" altLang="ja-JP" sz="1600" dirty="0"/>
                        <a:t>1</a:t>
                      </a:r>
                      <a:endParaRPr kumimoji="1" lang="ja-JP" altLang="en-US" sz="1600" dirty="0"/>
                    </a:p>
                  </a:txBody>
                  <a:tcPr/>
                </a:tc>
                <a:extLst>
                  <a:ext uri="{0D108BD9-81ED-4DB2-BD59-A6C34878D82A}">
                    <a16:rowId xmlns:a16="http://schemas.microsoft.com/office/drawing/2014/main" val="3330734930"/>
                  </a:ext>
                </a:extLst>
              </a:tr>
              <a:tr h="390775">
                <a:tc>
                  <a:txBody>
                    <a:bodyPr/>
                    <a:lstStyle/>
                    <a:p>
                      <a:r>
                        <a:rPr kumimoji="1" lang="ja-JP" altLang="en-US" sz="1600" dirty="0"/>
                        <a:t>現実</a:t>
                      </a:r>
                    </a:p>
                  </a:txBody>
                  <a:tcPr/>
                </a:tc>
                <a:tc>
                  <a:txBody>
                    <a:bodyPr/>
                    <a:lstStyle/>
                    <a:p>
                      <a:pPr algn="r"/>
                      <a:r>
                        <a:rPr kumimoji="1" lang="en-US" altLang="ja-JP" sz="1600" dirty="0"/>
                        <a:t>-36.5103</a:t>
                      </a:r>
                      <a:endParaRPr kumimoji="1" lang="ja-JP" altLang="en-US" sz="1600" dirty="0"/>
                    </a:p>
                  </a:txBody>
                  <a:tcPr/>
                </a:tc>
                <a:tc>
                  <a:txBody>
                    <a:bodyPr/>
                    <a:lstStyle/>
                    <a:p>
                      <a:pPr algn="r"/>
                      <a:r>
                        <a:rPr kumimoji="1" lang="en-US" altLang="ja-JP" sz="1600" dirty="0"/>
                        <a:t>-20.3556</a:t>
                      </a:r>
                      <a:endParaRPr kumimoji="1" lang="ja-JP" altLang="en-US" sz="1600" dirty="0"/>
                    </a:p>
                  </a:txBody>
                  <a:tcPr/>
                </a:tc>
                <a:tc>
                  <a:txBody>
                    <a:bodyPr/>
                    <a:lstStyle/>
                    <a:p>
                      <a:pPr algn="r"/>
                      <a:r>
                        <a:rPr kumimoji="1" lang="en-US" altLang="ja-JP" sz="1600" dirty="0"/>
                        <a:t>-28.2557</a:t>
                      </a:r>
                      <a:endParaRPr kumimoji="1" lang="ja-JP" altLang="en-US" sz="1600" dirty="0"/>
                    </a:p>
                  </a:txBody>
                  <a:tcPr/>
                </a:tc>
                <a:tc>
                  <a:txBody>
                    <a:bodyPr/>
                    <a:lstStyle/>
                    <a:p>
                      <a:pPr algn="r"/>
                      <a:r>
                        <a:rPr kumimoji="1" lang="en-US" altLang="ja-JP" sz="1600" dirty="0"/>
                        <a:t>-24.1058</a:t>
                      </a:r>
                      <a:endParaRPr kumimoji="1" lang="ja-JP" altLang="en-US" sz="1600" dirty="0"/>
                    </a:p>
                  </a:txBody>
                  <a:tcPr/>
                </a:tc>
                <a:tc>
                  <a:txBody>
                    <a:bodyPr/>
                    <a:lstStyle/>
                    <a:p>
                      <a:pPr algn="r"/>
                      <a:r>
                        <a:rPr kumimoji="1" lang="en-US" altLang="ja-JP" sz="1600" dirty="0"/>
                        <a:t>4.6264</a:t>
                      </a:r>
                      <a:endParaRPr kumimoji="1" lang="ja-JP" altLang="en-US" sz="1600" dirty="0"/>
                    </a:p>
                  </a:txBody>
                  <a:tcPr/>
                </a:tc>
                <a:tc>
                  <a:txBody>
                    <a:bodyPr/>
                    <a:lstStyle/>
                    <a:p>
                      <a:pPr algn="r"/>
                      <a:r>
                        <a:rPr kumimoji="1" lang="en-US" altLang="ja-JP" sz="1600" dirty="0"/>
                        <a:t>-14.1066</a:t>
                      </a:r>
                      <a:endParaRPr kumimoji="1" lang="ja-JP" altLang="en-US" sz="1600" dirty="0"/>
                    </a:p>
                  </a:txBody>
                  <a:tcPr/>
                </a:tc>
                <a:tc>
                  <a:txBody>
                    <a:bodyPr/>
                    <a:lstStyle/>
                    <a:p>
                      <a:pPr algn="r"/>
                      <a:r>
                        <a:rPr kumimoji="1" lang="en-US" altLang="ja-JP" sz="1600" dirty="0"/>
                        <a:t>-53.7894</a:t>
                      </a:r>
                      <a:endParaRPr kumimoji="1" lang="ja-JP" altLang="en-US" sz="1600" dirty="0"/>
                    </a:p>
                  </a:txBody>
                  <a:tcPr/>
                </a:tc>
                <a:tc>
                  <a:txBody>
                    <a:bodyPr/>
                    <a:lstStyle/>
                    <a:p>
                      <a:pPr algn="r"/>
                      <a:r>
                        <a:rPr kumimoji="1" lang="en-US" altLang="ja-JP" sz="1600" dirty="0"/>
                        <a:t>-5.2736</a:t>
                      </a:r>
                      <a:endParaRPr kumimoji="1" lang="ja-JP" altLang="en-US" sz="1600" dirty="0"/>
                    </a:p>
                  </a:txBody>
                  <a:tcPr/>
                </a:tc>
                <a:tc>
                  <a:txBody>
                    <a:bodyPr/>
                    <a:lstStyle/>
                    <a:p>
                      <a:pPr algn="r"/>
                      <a:r>
                        <a:rPr kumimoji="1" lang="en-US" altLang="ja-JP" sz="1600" dirty="0"/>
                        <a:t>-9.2929</a:t>
                      </a:r>
                      <a:endParaRPr kumimoji="1" lang="ja-JP" altLang="en-US" sz="1600" dirty="0"/>
                    </a:p>
                  </a:txBody>
                  <a:tcPr/>
                </a:tc>
                <a:tc>
                  <a:txBody>
                    <a:bodyPr/>
                    <a:lstStyle/>
                    <a:p>
                      <a:pPr algn="r"/>
                      <a:r>
                        <a:rPr kumimoji="1" lang="en-US" altLang="ja-JP" sz="1600" dirty="0"/>
                        <a:t>17.6240</a:t>
                      </a:r>
                      <a:endParaRPr kumimoji="1" lang="ja-JP" altLang="en-US" sz="1600" dirty="0"/>
                    </a:p>
                  </a:txBody>
                  <a:tcPr/>
                </a:tc>
                <a:extLst>
                  <a:ext uri="{0D108BD9-81ED-4DB2-BD59-A6C34878D82A}">
                    <a16:rowId xmlns:a16="http://schemas.microsoft.com/office/drawing/2014/main" val="3741118245"/>
                  </a:ext>
                </a:extLst>
              </a:tr>
            </a:tbl>
          </a:graphicData>
        </a:graphic>
      </p:graphicFrame>
    </p:spTree>
    <p:extLst>
      <p:ext uri="{BB962C8B-B14F-4D97-AF65-F5344CB8AC3E}">
        <p14:creationId xmlns:p14="http://schemas.microsoft.com/office/powerpoint/2010/main" val="5516499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14852-7F32-46CE-828C-11E7273D9CD0}"/>
              </a:ext>
            </a:extLst>
          </p:cNvPr>
          <p:cNvSpPr>
            <a:spLocks noGrp="1"/>
          </p:cNvSpPr>
          <p:nvPr>
            <p:ph type="title"/>
          </p:nvPr>
        </p:nvSpPr>
        <p:spPr/>
        <p:txBody>
          <a:bodyPr>
            <a:normAutofit fontScale="90000"/>
          </a:bodyPr>
          <a:lstStyle/>
          <a:p>
            <a:r>
              <a:rPr kumimoji="1" lang="en-US" altLang="ja-JP" dirty="0" err="1"/>
              <a:t>Softmax</a:t>
            </a:r>
            <a:r>
              <a:rPr kumimoji="1" lang="ja-JP" altLang="en-US" dirty="0"/>
              <a:t>関数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D069520-29EF-4F8E-BECB-937EC65B016E}"/>
                  </a:ext>
                </a:extLst>
              </p:cNvPr>
              <p:cNvSpPr>
                <a:spLocks noGrp="1"/>
              </p:cNvSpPr>
              <p:nvPr>
                <p:ph idx="1"/>
              </p:nvPr>
            </p:nvSpPr>
            <p:spPr/>
            <p:txBody>
              <a:bodyPr>
                <a:normAutofit/>
              </a:bodyPr>
              <a:lstStyle/>
              <a:p>
                <a:pPr marL="0" indent="0">
                  <a:buNone/>
                </a:pPr>
                <a14:m>
                  <m:oMathPara xmlns:m="http://schemas.openxmlformats.org/officeDocument/2006/math">
                    <m:oMathParaPr>
                      <m:jc m:val="center"/>
                    </m:oMathParaPr>
                    <m:oMath xmlns:m="http://schemas.openxmlformats.org/officeDocument/2006/math">
                      <m:sSub>
                        <m:sSubPr>
                          <m:ctrlPr>
                            <a:rPr lang="en-US" altLang="ja-JP" sz="2200" i="1" smtClean="0">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f>
                        <m:fPr>
                          <m:ctrlPr>
                            <a:rPr lang="en-US" altLang="ja-JP" sz="2200" i="1">
                              <a:latin typeface="Cambria Math" panose="02040503050406030204" pitchFamily="18" charset="0"/>
                            </a:rPr>
                          </m:ctrlPr>
                        </m:fPr>
                        <m:num>
                          <m:sSup>
                            <m:sSupPr>
                              <m:ctrlPr>
                                <a:rPr lang="en-US" altLang="ja-JP" sz="2200" i="1">
                                  <a:latin typeface="Cambria Math" panose="02040503050406030204" pitchFamily="18" charset="0"/>
                                </a:rPr>
                              </m:ctrlPr>
                            </m:sSupPr>
                            <m:e>
                              <m:r>
                                <a:rPr lang="en-US" altLang="ja-JP" sz="2200" i="1">
                                  <a:latin typeface="Cambria Math" panose="02040503050406030204" pitchFamily="18" charset="0"/>
                                </a:rPr>
                                <m:t>𝑒</m:t>
                              </m:r>
                            </m:e>
                            <m:sup>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i="1">
                                      <a:latin typeface="Cambria Math" panose="02040503050406030204" pitchFamily="18" charset="0"/>
                                    </a:rPr>
                                    <m:t>𝑖</m:t>
                                  </m:r>
                                </m:sub>
                              </m:sSub>
                            </m:sup>
                          </m:sSup>
                        </m:num>
                        <m:den>
                          <m:nary>
                            <m:naryPr>
                              <m:chr m:val="∑"/>
                              <m:ctrlPr>
                                <a:rPr lang="en-US" altLang="ja-JP" sz="2200" i="1">
                                  <a:latin typeface="Cambria Math" panose="02040503050406030204" pitchFamily="18" charset="0"/>
                                </a:rPr>
                              </m:ctrlPr>
                            </m:naryPr>
                            <m:sub>
                              <m:r>
                                <m:rPr>
                                  <m:brk m:alnAt="23"/>
                                </m:rPr>
                                <a:rPr lang="en-US" altLang="ja-JP" sz="2200" i="1">
                                  <a:latin typeface="Cambria Math" panose="02040503050406030204" pitchFamily="18" charset="0"/>
                                </a:rPr>
                                <m:t>𝑗</m:t>
                              </m:r>
                              <m:r>
                                <a:rPr lang="en-US" altLang="ja-JP" sz="2200" i="1">
                                  <a:latin typeface="Cambria Math" panose="02040503050406030204" pitchFamily="18" charset="0"/>
                                </a:rPr>
                                <m:t>=1</m:t>
                              </m:r>
                            </m:sub>
                            <m:sup>
                              <m:r>
                                <a:rPr lang="en-US" altLang="ja-JP" sz="2200" i="1">
                                  <a:latin typeface="Cambria Math" panose="02040503050406030204" pitchFamily="18" charset="0"/>
                                </a:rPr>
                                <m:t>𝑁</m:t>
                              </m:r>
                            </m:sup>
                            <m:e>
                              <m:sSup>
                                <m:sSupPr>
                                  <m:ctrlPr>
                                    <a:rPr lang="en-US" altLang="ja-JP" sz="2200" i="1">
                                      <a:latin typeface="Cambria Math" panose="02040503050406030204" pitchFamily="18" charset="0"/>
                                    </a:rPr>
                                  </m:ctrlPr>
                                </m:sSupPr>
                                <m:e>
                                  <m:r>
                                    <a:rPr lang="en-US" altLang="ja-JP" sz="2200" i="1">
                                      <a:latin typeface="Cambria Math" panose="02040503050406030204" pitchFamily="18" charset="0"/>
                                    </a:rPr>
                                    <m:t>𝑒</m:t>
                                  </m:r>
                                </m:e>
                                <m:sup>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i="1">
                                          <a:latin typeface="Cambria Math" panose="02040503050406030204" pitchFamily="18" charset="0"/>
                                        </a:rPr>
                                        <m:t>𝑗</m:t>
                                      </m:r>
                                    </m:sub>
                                  </m:sSub>
                                </m:sup>
                              </m:sSup>
                            </m:e>
                          </m:nary>
                        </m:den>
                      </m:f>
                    </m:oMath>
                  </m:oMathPara>
                </a14:m>
                <a:endParaRPr lang="en-US" altLang="ja-JP" sz="2200" dirty="0"/>
              </a:p>
              <a:p>
                <a:r>
                  <a:rPr kumimoji="1" lang="ja-JP" altLang="en-US" sz="2000" dirty="0"/>
                  <a:t>正規化されたベクトルを取って、それを確率分布に正規化する。</a:t>
                </a:r>
                <a:endParaRPr kumimoji="1" lang="en-US" altLang="ja-JP" sz="2000" dirty="0"/>
              </a:p>
              <a:p>
                <a:pPr lvl="1"/>
                <a:r>
                  <a:rPr kumimoji="1" lang="ja-JP" altLang="en-US" sz="1800" dirty="0"/>
                  <a:t>スケールや範囲がバラバラな出力値を</a:t>
                </a:r>
                <a14:m>
                  <m:oMath xmlns:m="http://schemas.openxmlformats.org/officeDocument/2006/math">
                    <m:r>
                      <a:rPr kumimoji="1" lang="en-US" altLang="ja-JP" sz="1800" b="0" i="0" smtClean="0">
                        <a:latin typeface="Cambria Math" panose="02040503050406030204" pitchFamily="18" charset="0"/>
                      </a:rPr>
                      <m:t>0</m:t>
                    </m:r>
                    <m:r>
                      <a:rPr kumimoji="1" lang="en-US" altLang="ja-JP" sz="1800" b="0" i="1" smtClean="0">
                        <a:latin typeface="Cambria Math" panose="02040503050406030204" pitchFamily="18" charset="0"/>
                        <a:ea typeface="Cambria Math" panose="02040503050406030204" pitchFamily="18" charset="0"/>
                      </a:rPr>
                      <m:t>≤</m:t>
                    </m:r>
                    <m:r>
                      <a:rPr kumimoji="1" lang="en-US" altLang="ja-JP" sz="1800" b="0" i="1" smtClean="0">
                        <a:latin typeface="Cambria Math" panose="02040503050406030204" pitchFamily="18" charset="0"/>
                        <a:ea typeface="Cambria Math" panose="02040503050406030204" pitchFamily="18" charset="0"/>
                      </a:rPr>
                      <m:t>𝑝</m:t>
                    </m:r>
                    <m:r>
                      <a:rPr kumimoji="1" lang="en-US" altLang="ja-JP" sz="1800" b="0" i="1" smtClean="0">
                        <a:latin typeface="Cambria Math" panose="02040503050406030204" pitchFamily="18" charset="0"/>
                        <a:ea typeface="Cambria Math" panose="02040503050406030204" pitchFamily="18" charset="0"/>
                      </a:rPr>
                      <m:t>≤1</m:t>
                    </m:r>
                  </m:oMath>
                </a14:m>
                <a:r>
                  <a:rPr kumimoji="1" lang="ja-JP" altLang="en-US" sz="1800" dirty="0"/>
                  <a:t>であり、合計</a:t>
                </a:r>
                <a14:m>
                  <m:oMath xmlns:m="http://schemas.openxmlformats.org/officeDocument/2006/math">
                    <m:r>
                      <a:rPr lang="en-US" altLang="ja-JP" sz="1800" i="1">
                        <a:latin typeface="Cambria Math" panose="02040503050406030204" pitchFamily="18" charset="0"/>
                        <a:ea typeface="Cambria Math" panose="02040503050406030204" pitchFamily="18" charset="0"/>
                      </a:rPr>
                      <m:t>1</m:t>
                    </m:r>
                    <m:r>
                      <a:rPr lang="en-US" altLang="ja-JP" sz="1800" b="0" i="1" smtClean="0">
                        <a:latin typeface="Cambria Math" panose="02040503050406030204" pitchFamily="18" charset="0"/>
                        <a:ea typeface="Cambria Math" panose="02040503050406030204" pitchFamily="18" charset="0"/>
                      </a:rPr>
                      <m:t>.0</m:t>
                    </m:r>
                    <m:r>
                      <a:rPr lang="en-US" altLang="ja-JP" sz="1800" i="1">
                        <a:latin typeface="Cambria Math" panose="02040503050406030204" pitchFamily="18" charset="0"/>
                        <a:ea typeface="Cambria Math" panose="02040503050406030204" pitchFamily="18" charset="0"/>
                      </a:rPr>
                      <m:t> </m:t>
                    </m:r>
                  </m:oMath>
                </a14:m>
                <a:r>
                  <a:rPr kumimoji="1" lang="ja-JP" altLang="en-US" sz="1800" dirty="0"/>
                  <a:t>に押し込んでくれる関数。</a:t>
                </a:r>
                <a:endParaRPr kumimoji="1" lang="en-US" altLang="ja-JP" sz="1800" dirty="0"/>
              </a:p>
              <a:p>
                <a:pPr lvl="1"/>
                <a:r>
                  <a:rPr lang="ja-JP" altLang="en-US" sz="1800" dirty="0"/>
                  <a:t>ただし、厳</a:t>
                </a:r>
                <a:r>
                  <a:rPr lang="en-US" altLang="ja-JP" sz="1800" dirty="0" err="1"/>
                  <a:t>Softmax</a:t>
                </a:r>
                <a:r>
                  <a:rPr lang="ja-JP" altLang="en-US" sz="1800" dirty="0"/>
                  <a:t>適用後の値を「確率」として扱うことができる。</a:t>
                </a:r>
                <a:endParaRPr lang="en-US" altLang="ja-JP" sz="1800" dirty="0"/>
              </a:p>
              <a:p>
                <a:pPr lvl="1"/>
                <a:r>
                  <a:rPr lang="ja-JP" altLang="en-US" sz="1800" dirty="0"/>
                  <a:t>密的には確率ではないらしいので知識として知っておくこと。</a:t>
                </a:r>
                <a:endParaRPr lang="en-US" altLang="ja-JP" sz="1800" dirty="0"/>
              </a:p>
              <a:p>
                <a:pPr lvl="1"/>
                <a:r>
                  <a:rPr kumimoji="1" lang="ja-JP" altLang="en-US" sz="1800" dirty="0"/>
                  <a:t>あくまで「やってみたらソレらしくなった」というだけらしい。</a:t>
                </a:r>
                <a:endParaRPr kumimoji="1" lang="en-US" altLang="ja-JP" sz="1800" dirty="0"/>
              </a:p>
              <a:p>
                <a:pPr lvl="2"/>
                <a:r>
                  <a:rPr lang="ja-JP" altLang="en-US" sz="1600" dirty="0"/>
                  <a:t>「ベイズ予測分布には相当しないが、公理的確率論には則る」らしい。日本語で喋って？</a:t>
                </a:r>
                <a:endParaRPr kumimoji="1" lang="en-US" altLang="ja-JP" sz="1600" dirty="0"/>
              </a:p>
              <a:p>
                <a:r>
                  <a:rPr lang="ja-JP" altLang="en-US" sz="2000" dirty="0"/>
                  <a:t>分類問題のときぐらいしか使わない（たぶん）</a:t>
                </a:r>
                <a:endParaRPr lang="en-US" altLang="ja-JP" sz="2000" dirty="0"/>
              </a:p>
              <a:p>
                <a:pPr lvl="1"/>
                <a:r>
                  <a:rPr kumimoji="1" lang="ja-JP" altLang="en-US" sz="1800" dirty="0"/>
                  <a:t>少なくとも回帰問題には用いない</a:t>
                </a:r>
                <a:endParaRPr kumimoji="1" lang="en-US" altLang="ja-JP" sz="1800" dirty="0"/>
              </a:p>
            </p:txBody>
          </p:sp>
        </mc:Choice>
        <mc:Fallback xmlns="">
          <p:sp>
            <p:nvSpPr>
              <p:cNvPr id="3" name="コンテンツ プレースホルダー 2">
                <a:extLst>
                  <a:ext uri="{FF2B5EF4-FFF2-40B4-BE49-F238E27FC236}">
                    <a16:creationId xmlns:a16="http://schemas.microsoft.com/office/drawing/2014/main" id="{2D069520-29EF-4F8E-BECB-937EC65B016E}"/>
                  </a:ext>
                </a:extLst>
              </p:cNvPr>
              <p:cNvSpPr>
                <a:spLocks noGrp="1" noRot="1" noChangeAspect="1" noMove="1" noResize="1" noEditPoints="1" noAdjustHandles="1" noChangeArrowheads="1" noChangeShapeType="1" noTextEdit="1"/>
              </p:cNvSpPr>
              <p:nvPr>
                <p:ph idx="1"/>
              </p:nvPr>
            </p:nvSpPr>
            <p:spPr>
              <a:blipFill>
                <a:blip r:embed="rId2"/>
                <a:stretch>
                  <a:fillRect l="-8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20319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EE162E2-F3CE-41BC-96D2-BEF0408970AC}"/>
              </a:ext>
            </a:extLst>
          </p:cNvPr>
          <p:cNvSpPr>
            <a:spLocks noGrp="1"/>
          </p:cNvSpPr>
          <p:nvPr>
            <p:ph type="title"/>
          </p:nvPr>
        </p:nvSpPr>
        <p:spPr/>
        <p:txBody>
          <a:bodyPr/>
          <a:lstStyle/>
          <a:p>
            <a:r>
              <a:rPr kumimoji="1" lang="ja-JP" altLang="en-US" dirty="0"/>
              <a:t>訓練課程の観察</a:t>
            </a:r>
          </a:p>
        </p:txBody>
      </p:sp>
      <p:sp>
        <p:nvSpPr>
          <p:cNvPr id="5" name="テキスト プレースホルダー 4">
            <a:extLst>
              <a:ext uri="{FF2B5EF4-FFF2-40B4-BE49-F238E27FC236}">
                <a16:creationId xmlns:a16="http://schemas.microsoft.com/office/drawing/2014/main" id="{7FE45C20-96AB-456B-8A88-C7D5ABF52704}"/>
              </a:ext>
            </a:extLst>
          </p:cNvPr>
          <p:cNvSpPr>
            <a:spLocks noGrp="1"/>
          </p:cNvSpPr>
          <p:nvPr>
            <p:ph type="body" idx="1"/>
          </p:nvPr>
        </p:nvSpPr>
        <p:spPr/>
        <p:txBody>
          <a:bodyPr/>
          <a:lstStyle/>
          <a:p>
            <a:r>
              <a:rPr kumimoji="1" lang="en-US" altLang="ja-JP" dirty="0" err="1"/>
              <a:t>PyTOrch</a:t>
            </a:r>
            <a:r>
              <a:rPr kumimoji="1" lang="ja-JP" altLang="en-US" dirty="0"/>
              <a:t>初心者ハンズオン</a:t>
            </a:r>
          </a:p>
        </p:txBody>
      </p:sp>
    </p:spTree>
    <p:extLst>
      <p:ext uri="{BB962C8B-B14F-4D97-AF65-F5344CB8AC3E}">
        <p14:creationId xmlns:p14="http://schemas.microsoft.com/office/powerpoint/2010/main" val="2011526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a:xfrm>
            <a:off x="0" y="530"/>
            <a:ext cx="12192000" cy="540000"/>
          </a:xfrm>
        </p:spPr>
        <p:txBody>
          <a:bodyPr>
            <a:normAutofit fontScale="90000"/>
          </a:bodyPr>
          <a:lstStyle/>
          <a:p>
            <a:r>
              <a:rPr kumimoji="1" lang="ja-JP" altLang="en-US" dirty="0"/>
              <a:t>学習過程について</a:t>
            </a:r>
          </a:p>
        </p:txBody>
      </p:sp>
      <p:grpSp>
        <p:nvGrpSpPr>
          <p:cNvPr id="14" name="グループ化 13">
            <a:extLst>
              <a:ext uri="{FF2B5EF4-FFF2-40B4-BE49-F238E27FC236}">
                <a16:creationId xmlns:a16="http://schemas.microsoft.com/office/drawing/2014/main" id="{BF7AC9A0-5F5C-4166-8A3C-483B0B59490C}"/>
              </a:ext>
            </a:extLst>
          </p:cNvPr>
          <p:cNvGrpSpPr/>
          <p:nvPr/>
        </p:nvGrpSpPr>
        <p:grpSpPr>
          <a:xfrm>
            <a:off x="1143000" y="689021"/>
            <a:ext cx="9906000" cy="1016540"/>
            <a:chOff x="1141411" y="3866079"/>
            <a:chExt cx="9906000" cy="1170886"/>
          </a:xfrm>
        </p:grpSpPr>
        <p:sp>
          <p:nvSpPr>
            <p:cNvPr id="15" name="正方形/長方形 14">
              <a:extLst>
                <a:ext uri="{FF2B5EF4-FFF2-40B4-BE49-F238E27FC236}">
                  <a16:creationId xmlns:a16="http://schemas.microsoft.com/office/drawing/2014/main" id="{1E631633-3085-4597-8A35-25C0356ADC46}"/>
                </a:ext>
              </a:extLst>
            </p:cNvPr>
            <p:cNvSpPr/>
            <p:nvPr/>
          </p:nvSpPr>
          <p:spPr>
            <a:xfrm>
              <a:off x="1141412" y="4208152"/>
              <a:ext cx="9905999" cy="414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criterion = </a:t>
              </a:r>
              <a:r>
                <a:rPr lang="en-US" altLang="ja-JP" dirty="0" err="1">
                  <a:solidFill>
                    <a:schemeClr val="tx1"/>
                  </a:solidFill>
                </a:rPr>
                <a:t>nn.CrossEntropyLoss</a:t>
              </a:r>
              <a:r>
                <a:rPr lang="en-US" altLang="ja-JP" dirty="0">
                  <a:solidFill>
                    <a:schemeClr val="tx1"/>
                  </a:solidFill>
                </a:rPr>
                <a:t>()</a:t>
              </a:r>
            </a:p>
          </p:txBody>
        </p:sp>
        <p:sp>
          <p:nvSpPr>
            <p:cNvPr id="16" name="正方形/長方形 15">
              <a:extLst>
                <a:ext uri="{FF2B5EF4-FFF2-40B4-BE49-F238E27FC236}">
                  <a16:creationId xmlns:a16="http://schemas.microsoft.com/office/drawing/2014/main" id="{307F3944-1BDF-4697-B401-0F49B7307E5B}"/>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Loss</a:t>
              </a:r>
              <a:r>
                <a:rPr lang="ja-JP" altLang="en-US" dirty="0">
                  <a:solidFill>
                    <a:schemeClr val="tx1"/>
                  </a:solidFill>
                </a:rPr>
                <a:t>計算機の準備</a:t>
              </a:r>
              <a:endParaRPr lang="en-US" altLang="ja-JP" dirty="0">
                <a:solidFill>
                  <a:schemeClr val="tx1"/>
                </a:solidFill>
              </a:endParaRPr>
            </a:p>
          </p:txBody>
        </p:sp>
        <p:sp>
          <p:nvSpPr>
            <p:cNvPr id="17" name="正方形/長方形 16">
              <a:extLst>
                <a:ext uri="{FF2B5EF4-FFF2-40B4-BE49-F238E27FC236}">
                  <a16:creationId xmlns:a16="http://schemas.microsoft.com/office/drawing/2014/main" id="{529F6715-F82F-426C-90A3-D1321A441C86}"/>
                </a:ext>
              </a:extLst>
            </p:cNvPr>
            <p:cNvSpPr/>
            <p:nvPr/>
          </p:nvSpPr>
          <p:spPr>
            <a:xfrm>
              <a:off x="1141411" y="4642085"/>
              <a:ext cx="9905999" cy="394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今回は特に確認はしませんが、機械学習において</a:t>
              </a:r>
              <a:r>
                <a:rPr lang="en-US" altLang="ja-JP" dirty="0">
                  <a:solidFill>
                    <a:schemeClr val="tx1"/>
                  </a:solidFill>
                </a:rPr>
                <a:t>loss/accuracy</a:t>
              </a:r>
              <a:r>
                <a:rPr lang="ja-JP" altLang="en-US" dirty="0">
                  <a:solidFill>
                    <a:schemeClr val="tx1"/>
                  </a:solidFill>
                </a:rPr>
                <a:t>という結果が非常に重要です。</a:t>
              </a:r>
              <a:endParaRPr lang="en-US" altLang="ja-JP" dirty="0">
                <a:solidFill>
                  <a:schemeClr val="tx1"/>
                </a:solidFill>
              </a:endParaRPr>
            </a:p>
          </p:txBody>
        </p:sp>
      </p:grpSp>
      <p:graphicFrame>
        <p:nvGraphicFramePr>
          <p:cNvPr id="20" name="表 20">
            <a:extLst>
              <a:ext uri="{FF2B5EF4-FFF2-40B4-BE49-F238E27FC236}">
                <a16:creationId xmlns:a16="http://schemas.microsoft.com/office/drawing/2014/main" id="{02C135DF-A4C3-46DA-B41A-2C6F2025F79D}"/>
              </a:ext>
            </a:extLst>
          </p:cNvPr>
          <p:cNvGraphicFramePr>
            <a:graphicFrameLocks noGrp="1"/>
          </p:cNvGraphicFramePr>
          <p:nvPr/>
        </p:nvGraphicFramePr>
        <p:xfrm>
          <a:off x="1054326" y="1949302"/>
          <a:ext cx="10089924" cy="2931160"/>
        </p:xfrm>
        <a:graphic>
          <a:graphicData uri="http://schemas.openxmlformats.org/drawingml/2006/table">
            <a:tbl>
              <a:tblPr firstRow="1" bandRow="1">
                <a:tableStyleId>{5C22544A-7EE6-4342-B048-85BDC9FD1C3A}</a:tableStyleId>
              </a:tblPr>
              <a:tblGrid>
                <a:gridCol w="1901042">
                  <a:extLst>
                    <a:ext uri="{9D8B030D-6E8A-4147-A177-3AD203B41FA5}">
                      <a16:colId xmlns:a16="http://schemas.microsoft.com/office/drawing/2014/main" val="661175337"/>
                    </a:ext>
                  </a:extLst>
                </a:gridCol>
                <a:gridCol w="3730977">
                  <a:extLst>
                    <a:ext uri="{9D8B030D-6E8A-4147-A177-3AD203B41FA5}">
                      <a16:colId xmlns:a16="http://schemas.microsoft.com/office/drawing/2014/main" val="3030087071"/>
                    </a:ext>
                  </a:extLst>
                </a:gridCol>
                <a:gridCol w="4457905">
                  <a:extLst>
                    <a:ext uri="{9D8B030D-6E8A-4147-A177-3AD203B41FA5}">
                      <a16:colId xmlns:a16="http://schemas.microsoft.com/office/drawing/2014/main" val="2861941815"/>
                    </a:ext>
                  </a:extLst>
                </a:gridCol>
              </a:tblGrid>
              <a:tr h="370840">
                <a:tc>
                  <a:txBody>
                    <a:bodyPr/>
                    <a:lstStyle/>
                    <a:p>
                      <a:r>
                        <a:rPr kumimoji="1" lang="ja-JP" altLang="en-US" dirty="0"/>
                        <a:t>変数名</a:t>
                      </a:r>
                    </a:p>
                  </a:txBody>
                  <a:tcPr/>
                </a:tc>
                <a:tc>
                  <a:txBody>
                    <a:bodyPr/>
                    <a:lstStyle/>
                    <a:p>
                      <a:r>
                        <a:rPr kumimoji="1" lang="ja-JP" altLang="en-US" dirty="0"/>
                        <a:t>説明</a:t>
                      </a:r>
                    </a:p>
                  </a:txBody>
                  <a:tcPr/>
                </a:tc>
                <a:tc>
                  <a:txBody>
                    <a:bodyPr/>
                    <a:lstStyle/>
                    <a:p>
                      <a:r>
                        <a:rPr kumimoji="1" lang="ja-JP" altLang="en-US" dirty="0"/>
                        <a:t>概要</a:t>
                      </a:r>
                    </a:p>
                  </a:txBody>
                  <a:tcPr/>
                </a:tc>
                <a:extLst>
                  <a:ext uri="{0D108BD9-81ED-4DB2-BD59-A6C34878D82A}">
                    <a16:rowId xmlns:a16="http://schemas.microsoft.com/office/drawing/2014/main" val="918900429"/>
                  </a:ext>
                </a:extLst>
              </a:tr>
              <a:tr h="370840">
                <a:tc>
                  <a:txBody>
                    <a:bodyPr/>
                    <a:lstStyle/>
                    <a:p>
                      <a:r>
                        <a:rPr kumimoji="1" lang="en-US" altLang="ja-JP" dirty="0"/>
                        <a:t>Train loss</a:t>
                      </a:r>
                    </a:p>
                    <a:p>
                      <a:r>
                        <a:rPr kumimoji="1" lang="en-US" altLang="ja-JP" dirty="0"/>
                        <a:t>Main loss</a:t>
                      </a:r>
                      <a:endParaRPr kumimoji="1" lang="ja-JP" altLang="en-US" dirty="0"/>
                    </a:p>
                  </a:txBody>
                  <a:tcPr/>
                </a:tc>
                <a:tc>
                  <a:txBody>
                    <a:bodyPr/>
                    <a:lstStyle/>
                    <a:p>
                      <a:r>
                        <a:rPr kumimoji="1" lang="ja-JP" altLang="en-US" dirty="0"/>
                        <a:t>訓練データに対する損失関数の値</a:t>
                      </a:r>
                    </a:p>
                  </a:txBody>
                  <a:tcPr/>
                </a:tc>
                <a:tc>
                  <a:txBody>
                    <a:bodyPr/>
                    <a:lstStyle/>
                    <a:p>
                      <a:r>
                        <a:rPr kumimoji="1" lang="ja-JP" altLang="en-US" dirty="0"/>
                        <a:t>小さいほど学習が有効に進んでいる</a:t>
                      </a:r>
                    </a:p>
                  </a:txBody>
                  <a:tcPr/>
                </a:tc>
                <a:extLst>
                  <a:ext uri="{0D108BD9-81ED-4DB2-BD59-A6C34878D82A}">
                    <a16:rowId xmlns:a16="http://schemas.microsoft.com/office/drawing/2014/main" val="1729529853"/>
                  </a:ext>
                </a:extLst>
              </a:tr>
              <a:tr h="370840">
                <a:tc>
                  <a:txBody>
                    <a:bodyPr/>
                    <a:lstStyle/>
                    <a:p>
                      <a:r>
                        <a:rPr kumimoji="1" lang="en-US" altLang="ja-JP" dirty="0"/>
                        <a:t>Train accuracy</a:t>
                      </a:r>
                    </a:p>
                    <a:p>
                      <a:r>
                        <a:rPr kumimoji="1" lang="en-US" altLang="ja-JP" dirty="0"/>
                        <a:t>Main accuracy</a:t>
                      </a:r>
                      <a:endParaRPr kumimoji="1" lang="ja-JP" altLang="en-US" dirty="0"/>
                    </a:p>
                  </a:txBody>
                  <a:tcPr/>
                </a:tc>
                <a:tc>
                  <a:txBody>
                    <a:bodyPr/>
                    <a:lstStyle/>
                    <a:p>
                      <a:r>
                        <a:rPr kumimoji="1" lang="ja-JP" altLang="en-US" dirty="0"/>
                        <a:t>訓練データに対する正答率</a:t>
                      </a:r>
                    </a:p>
                  </a:txBody>
                  <a:tcPr/>
                </a:tc>
                <a:tc>
                  <a:txBody>
                    <a:bodyPr/>
                    <a:lstStyle/>
                    <a:p>
                      <a:endParaRPr kumimoji="1" lang="ja-JP" altLang="en-US" dirty="0"/>
                    </a:p>
                  </a:txBody>
                  <a:tcPr/>
                </a:tc>
                <a:extLst>
                  <a:ext uri="{0D108BD9-81ED-4DB2-BD59-A6C34878D82A}">
                    <a16:rowId xmlns:a16="http://schemas.microsoft.com/office/drawing/2014/main" val="3146378760"/>
                  </a:ext>
                </a:extLst>
              </a:tr>
              <a:tr h="370840">
                <a:tc>
                  <a:txBody>
                    <a:bodyPr/>
                    <a:lstStyle/>
                    <a:p>
                      <a:r>
                        <a:rPr kumimoji="1" lang="en-US" altLang="ja-JP" dirty="0"/>
                        <a:t>Test loss</a:t>
                      </a:r>
                    </a:p>
                    <a:p>
                      <a:r>
                        <a:rPr kumimoji="1" lang="en-US" altLang="ja-JP" dirty="0"/>
                        <a:t>Valid</a:t>
                      </a:r>
                      <a:r>
                        <a:rPr kumimoji="1" lang="ja-JP" altLang="en-US" dirty="0"/>
                        <a:t> </a:t>
                      </a:r>
                      <a:r>
                        <a:rPr kumimoji="1" lang="en-US" altLang="ja-JP" dirty="0"/>
                        <a:t>loss</a:t>
                      </a:r>
                    </a:p>
                  </a:txBody>
                  <a:tcPr/>
                </a:tc>
                <a:tc>
                  <a:txBody>
                    <a:bodyPr/>
                    <a:lstStyle/>
                    <a:p>
                      <a:r>
                        <a:rPr kumimoji="1" lang="ja-JP" altLang="en-US" dirty="0"/>
                        <a:t>検証データに対する損失関数の値</a:t>
                      </a:r>
                    </a:p>
                  </a:txBody>
                  <a:tcPr/>
                </a:tc>
                <a:tc>
                  <a:txBody>
                    <a:bodyPr/>
                    <a:lstStyle/>
                    <a:p>
                      <a:r>
                        <a:rPr kumimoji="1" lang="ja-JP" altLang="en-US" dirty="0"/>
                        <a:t>小さいほど汎化性能が高い</a:t>
                      </a:r>
                    </a:p>
                  </a:txBody>
                  <a:tcPr/>
                </a:tc>
                <a:extLst>
                  <a:ext uri="{0D108BD9-81ED-4DB2-BD59-A6C34878D82A}">
                    <a16:rowId xmlns:a16="http://schemas.microsoft.com/office/drawing/2014/main" val="1611016123"/>
                  </a:ext>
                </a:extLst>
              </a:tr>
              <a:tr h="370840">
                <a:tc>
                  <a:txBody>
                    <a:bodyPr/>
                    <a:lstStyle/>
                    <a:p>
                      <a:r>
                        <a:rPr kumimoji="1" lang="en-US" altLang="ja-JP" dirty="0"/>
                        <a:t>Test accuracy</a:t>
                      </a:r>
                    </a:p>
                    <a:p>
                      <a:r>
                        <a:rPr kumimoji="1" lang="en-US" altLang="ja-JP" dirty="0"/>
                        <a:t>Valid accuracy</a:t>
                      </a:r>
                      <a:endParaRPr kumimoji="1" lang="ja-JP" altLang="en-US" dirty="0"/>
                    </a:p>
                  </a:txBody>
                  <a:tcPr/>
                </a:tc>
                <a:tc>
                  <a:txBody>
                    <a:bodyPr/>
                    <a:lstStyle/>
                    <a:p>
                      <a:r>
                        <a:rPr kumimoji="1" lang="ja-JP" altLang="en-US" dirty="0"/>
                        <a:t>検証データに対する正答率</a:t>
                      </a:r>
                    </a:p>
                  </a:txBody>
                  <a:tcPr/>
                </a:tc>
                <a:tc>
                  <a:txBody>
                    <a:bodyPr/>
                    <a:lstStyle/>
                    <a:p>
                      <a:endParaRPr kumimoji="1" lang="ja-JP" altLang="en-US" dirty="0"/>
                    </a:p>
                  </a:txBody>
                  <a:tcPr/>
                </a:tc>
                <a:extLst>
                  <a:ext uri="{0D108BD9-81ED-4DB2-BD59-A6C34878D82A}">
                    <a16:rowId xmlns:a16="http://schemas.microsoft.com/office/drawing/2014/main" val="156278775"/>
                  </a:ext>
                </a:extLst>
              </a:tr>
            </a:tbl>
          </a:graphicData>
        </a:graphic>
      </p:graphicFrame>
      <p:sp>
        <p:nvSpPr>
          <p:cNvPr id="3" name="テキスト ボックス 2">
            <a:extLst>
              <a:ext uri="{FF2B5EF4-FFF2-40B4-BE49-F238E27FC236}">
                <a16:creationId xmlns:a16="http://schemas.microsoft.com/office/drawing/2014/main" id="{262A9576-FA1C-4EE5-9BC7-B97E42EF6B13}"/>
              </a:ext>
            </a:extLst>
          </p:cNvPr>
          <p:cNvSpPr txBox="1"/>
          <p:nvPr/>
        </p:nvSpPr>
        <p:spPr>
          <a:xfrm>
            <a:off x="1054326" y="5033601"/>
            <a:ext cx="10089925" cy="923330"/>
          </a:xfrm>
          <a:prstGeom prst="rect">
            <a:avLst/>
          </a:prstGeom>
          <a:noFill/>
        </p:spPr>
        <p:txBody>
          <a:bodyPr wrap="square" rtlCol="0">
            <a:spAutoFit/>
          </a:bodyPr>
          <a:lstStyle/>
          <a:p>
            <a:r>
              <a:rPr kumimoji="1" lang="en-US" altLang="ja-JP" dirty="0"/>
              <a:t>Train loss</a:t>
            </a:r>
            <a:r>
              <a:rPr kumimoji="1" lang="ja-JP" altLang="en-US" dirty="0"/>
              <a:t>が下がっているが、</a:t>
            </a:r>
            <a:r>
              <a:rPr kumimoji="1" lang="en-US" altLang="ja-JP" dirty="0"/>
              <a:t>Test accuracy</a:t>
            </a:r>
            <a:r>
              <a:rPr kumimoji="1" lang="ja-JP" altLang="en-US" dirty="0"/>
              <a:t>が改善していないとき、</a:t>
            </a:r>
            <a:endParaRPr kumimoji="1" lang="en-US" altLang="ja-JP" dirty="0"/>
          </a:p>
          <a:p>
            <a:r>
              <a:rPr kumimoji="1" lang="ja-JP" altLang="en-US" dirty="0"/>
              <a:t>つまり、有効に学習が進んでいるハズなのに検証データに対して正答率が奮わないとき</a:t>
            </a:r>
            <a:endParaRPr kumimoji="1" lang="en-US" altLang="ja-JP" dirty="0"/>
          </a:p>
          <a:p>
            <a:r>
              <a:rPr kumimoji="1" lang="ja-JP" altLang="en-US" dirty="0"/>
              <a:t>訓練データに対してだけ学習が進んでいる状態であり、それを</a:t>
            </a:r>
            <a:r>
              <a:rPr kumimoji="1" lang="ja-JP" altLang="en-US" b="1" dirty="0">
                <a:solidFill>
                  <a:srgbClr val="FF0000"/>
                </a:solidFill>
              </a:rPr>
              <a:t>過学習</a:t>
            </a:r>
            <a:r>
              <a:rPr kumimoji="1" lang="ja-JP" altLang="en-US" dirty="0"/>
              <a:t>と呼ぶ。</a:t>
            </a:r>
          </a:p>
        </p:txBody>
      </p:sp>
    </p:spTree>
    <p:extLst>
      <p:ext uri="{BB962C8B-B14F-4D97-AF65-F5344CB8AC3E}">
        <p14:creationId xmlns:p14="http://schemas.microsoft.com/office/powerpoint/2010/main" val="1125692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p:txBody>
          <a:bodyPr>
            <a:normAutofit fontScale="90000"/>
          </a:bodyPr>
          <a:lstStyle/>
          <a:p>
            <a:r>
              <a:rPr lang="en-US" altLang="ja-JP" dirty="0"/>
              <a:t>Accuracy</a:t>
            </a:r>
            <a:r>
              <a:rPr lang="ja-JP" altLang="en-US" dirty="0"/>
              <a:t>の求め方</a:t>
            </a:r>
          </a:p>
        </p:txBody>
      </p:sp>
      <p:sp>
        <p:nvSpPr>
          <p:cNvPr id="5" name="コンテンツ プレースホルダー 4">
            <a:extLst>
              <a:ext uri="{FF2B5EF4-FFF2-40B4-BE49-F238E27FC236}">
                <a16:creationId xmlns:a16="http://schemas.microsoft.com/office/drawing/2014/main" id="{BAE82315-78D7-4E11-9020-8EDA2217BFDC}"/>
              </a:ext>
            </a:extLst>
          </p:cNvPr>
          <p:cNvSpPr>
            <a:spLocks noGrp="1"/>
          </p:cNvSpPr>
          <p:nvPr>
            <p:ph idx="1"/>
          </p:nvPr>
        </p:nvSpPr>
        <p:spPr/>
        <p:txBody>
          <a:bodyPr/>
          <a:lstStyle/>
          <a:p>
            <a:r>
              <a:rPr kumimoji="1" lang="ja-JP" altLang="en-US" dirty="0"/>
              <a:t>正答率の算出</a:t>
            </a:r>
            <a:endParaRPr kumimoji="1" lang="en-US" altLang="ja-JP" dirty="0"/>
          </a:p>
          <a:p>
            <a:pPr lvl="1"/>
            <a:r>
              <a:rPr lang="ja-JP" altLang="en-US" dirty="0"/>
              <a:t>予測したラベルと実測のラベルが一致している数を計上する（正解数）</a:t>
            </a:r>
            <a:endParaRPr lang="en-US" altLang="ja-JP" dirty="0"/>
          </a:p>
          <a:p>
            <a:pPr lvl="1"/>
            <a:r>
              <a:rPr kumimoji="1" lang="ja-JP" altLang="en-US" dirty="0"/>
              <a:t>使ったデータ数を計上する</a:t>
            </a:r>
            <a:endParaRPr kumimoji="1" lang="en-US" altLang="ja-JP" dirty="0"/>
          </a:p>
          <a:p>
            <a:pPr lvl="1"/>
            <a:r>
              <a:rPr kumimoji="1" lang="ja-JP" altLang="en-US" dirty="0"/>
              <a:t>一致数 </a:t>
            </a:r>
            <a:r>
              <a:rPr kumimoji="1" lang="en-US" altLang="ja-JP" dirty="0"/>
              <a:t>/ </a:t>
            </a:r>
            <a:r>
              <a:rPr kumimoji="1" lang="ja-JP" altLang="en-US" dirty="0"/>
              <a:t>データ数</a:t>
            </a:r>
            <a:endParaRPr kumimoji="1" lang="en-US" altLang="ja-JP" dirty="0"/>
          </a:p>
          <a:p>
            <a:endParaRPr kumimoji="1" lang="ja-JP" altLang="en-US" dirty="0"/>
          </a:p>
        </p:txBody>
      </p:sp>
      <p:grpSp>
        <p:nvGrpSpPr>
          <p:cNvPr id="4" name="グループ化 3">
            <a:extLst>
              <a:ext uri="{FF2B5EF4-FFF2-40B4-BE49-F238E27FC236}">
                <a16:creationId xmlns:a16="http://schemas.microsoft.com/office/drawing/2014/main" id="{D2A6A322-8595-46C1-A8F6-8B0BEC1D29B9}"/>
              </a:ext>
            </a:extLst>
          </p:cNvPr>
          <p:cNvGrpSpPr/>
          <p:nvPr/>
        </p:nvGrpSpPr>
        <p:grpSpPr>
          <a:xfrm>
            <a:off x="1057542" y="2440909"/>
            <a:ext cx="9906000" cy="2071270"/>
            <a:chOff x="1141411" y="3866079"/>
            <a:chExt cx="9906000" cy="2385761"/>
          </a:xfrm>
        </p:grpSpPr>
        <p:sp>
          <p:nvSpPr>
            <p:cNvPr id="6" name="正方形/長方形 5">
              <a:extLst>
                <a:ext uri="{FF2B5EF4-FFF2-40B4-BE49-F238E27FC236}">
                  <a16:creationId xmlns:a16="http://schemas.microsoft.com/office/drawing/2014/main" id="{67772D3B-DF0D-4A2D-9EE6-674E2508AC04}"/>
                </a:ext>
              </a:extLst>
            </p:cNvPr>
            <p:cNvSpPr/>
            <p:nvPr/>
          </p:nvSpPr>
          <p:spPr>
            <a:xfrm>
              <a:off x="1141412" y="4208152"/>
              <a:ext cx="9905999" cy="1374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for </a:t>
              </a:r>
              <a:r>
                <a:rPr lang="en-US" altLang="ja-JP" dirty="0" err="1">
                  <a:solidFill>
                    <a:schemeClr val="tx1"/>
                  </a:solidFill>
                </a:rPr>
                <a:t>i</a:t>
              </a:r>
              <a:r>
                <a:rPr lang="en-US" altLang="ja-JP" dirty="0">
                  <a:solidFill>
                    <a:schemeClr val="tx1"/>
                  </a:solidFill>
                </a:rPr>
                <a:t>, (inputs, labels) in enumerate(</a:t>
              </a:r>
              <a:r>
                <a:rPr lang="en-US" altLang="ja-JP" dirty="0" err="1">
                  <a:solidFill>
                    <a:schemeClr val="tx1"/>
                  </a:solidFill>
                </a:rPr>
                <a:t>train_loader</a:t>
              </a:r>
              <a:r>
                <a:rPr lang="en-US" altLang="ja-JP" dirty="0">
                  <a:solidFill>
                    <a:schemeClr val="tx1"/>
                  </a:solidFill>
                </a:rPr>
                <a:t>):</a:t>
              </a:r>
            </a:p>
            <a:p>
              <a:r>
                <a:rPr lang="en-US" altLang="ja-JP" dirty="0">
                  <a:solidFill>
                    <a:schemeClr val="tx1"/>
                  </a:solidFill>
                </a:rPr>
                <a:t>    p = model(inputs)</a:t>
              </a:r>
            </a:p>
            <a:p>
              <a:r>
                <a:rPr lang="en-US" altLang="ja-JP" dirty="0">
                  <a:solidFill>
                    <a:schemeClr val="tx1"/>
                  </a:solidFill>
                </a:rPr>
                <a:t>    </a:t>
              </a:r>
              <a:r>
                <a:rPr lang="en-US" altLang="ja-JP" dirty="0" err="1">
                  <a:solidFill>
                    <a:schemeClr val="tx1"/>
                  </a:solidFill>
                </a:rPr>
                <a:t>predicted_labels</a:t>
              </a:r>
              <a:r>
                <a:rPr lang="en-US" altLang="ja-JP" dirty="0">
                  <a:solidFill>
                    <a:schemeClr val="tx1"/>
                  </a:solidFill>
                </a:rPr>
                <a:t> = </a:t>
              </a:r>
              <a:r>
                <a:rPr lang="en-US" altLang="ja-JP" dirty="0" err="1">
                  <a:solidFill>
                    <a:schemeClr val="tx1"/>
                  </a:solidFill>
                </a:rPr>
                <a:t>p.max</a:t>
              </a:r>
              <a:r>
                <a:rPr lang="en-US" altLang="ja-JP" dirty="0">
                  <a:solidFill>
                    <a:schemeClr val="tx1"/>
                  </a:solidFill>
                </a:rPr>
                <a:t>(axis)[1] # </a:t>
              </a:r>
              <a:r>
                <a:rPr lang="ja-JP" altLang="en-US" dirty="0">
                  <a:solidFill>
                    <a:schemeClr val="tx1"/>
                  </a:solidFill>
                </a:rPr>
                <a:t>各バッチで最も確率値が高い番号を集計</a:t>
              </a:r>
              <a:endParaRPr lang="en-US" altLang="ja-JP" dirty="0">
                <a:solidFill>
                  <a:schemeClr val="tx1"/>
                </a:solidFill>
              </a:endParaRPr>
            </a:p>
            <a:p>
              <a:r>
                <a:rPr lang="ja-JP" altLang="en-US" dirty="0">
                  <a:solidFill>
                    <a:schemeClr val="tx1"/>
                  </a:solidFill>
                </a:rPr>
                <a:t>    </a:t>
              </a:r>
              <a:r>
                <a:rPr lang="en-US" altLang="ja-JP" dirty="0">
                  <a:solidFill>
                    <a:schemeClr val="tx1"/>
                  </a:solidFill>
                </a:rPr>
                <a:t>correct += (</a:t>
              </a:r>
              <a:r>
                <a:rPr lang="en-US" altLang="ja-JP" dirty="0" err="1">
                  <a:solidFill>
                    <a:schemeClr val="tx1"/>
                  </a:solidFill>
                </a:rPr>
                <a:t>predicted_labels</a:t>
              </a:r>
              <a:r>
                <a:rPr lang="en-US" altLang="ja-JP" dirty="0">
                  <a:solidFill>
                    <a:schemeClr val="tx1"/>
                  </a:solidFill>
                </a:rPr>
                <a:t> == labels).sum().item() # </a:t>
              </a:r>
              <a:r>
                <a:rPr lang="ja-JP" altLang="en-US" dirty="0">
                  <a:solidFill>
                    <a:schemeClr val="tx1"/>
                  </a:solidFill>
                </a:rPr>
                <a:t>正解数を集計ｄ</a:t>
              </a:r>
            </a:p>
          </p:txBody>
        </p:sp>
        <p:sp>
          <p:nvSpPr>
            <p:cNvPr id="7" name="正方形/長方形 6">
              <a:extLst>
                <a:ext uri="{FF2B5EF4-FFF2-40B4-BE49-F238E27FC236}">
                  <a16:creationId xmlns:a16="http://schemas.microsoft.com/office/drawing/2014/main" id="{C9B182E2-37BD-4BDE-BA66-2A9B4EE50E1B}"/>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正解数の計上（部分抜粋）</a:t>
              </a:r>
              <a:endParaRPr lang="en-US" altLang="ja-JP" dirty="0">
                <a:solidFill>
                  <a:schemeClr val="tx1"/>
                </a:solidFill>
              </a:endParaRPr>
            </a:p>
          </p:txBody>
        </p:sp>
        <p:sp>
          <p:nvSpPr>
            <p:cNvPr id="8" name="正方形/長方形 7">
              <a:extLst>
                <a:ext uri="{FF2B5EF4-FFF2-40B4-BE49-F238E27FC236}">
                  <a16:creationId xmlns:a16="http://schemas.microsoft.com/office/drawing/2014/main" id="{9C2E6731-AB40-420C-BFC8-62BD889661D4}"/>
                </a:ext>
              </a:extLst>
            </p:cNvPr>
            <p:cNvSpPr/>
            <p:nvPr/>
          </p:nvSpPr>
          <p:spPr>
            <a:xfrm>
              <a:off x="1141411" y="5620227"/>
              <a:ext cx="9905999" cy="631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バッチループで各バッチベクトルに対して確率最大値を検索。</a:t>
              </a:r>
              <a:endParaRPr lang="en-US" altLang="ja-JP" dirty="0">
                <a:solidFill>
                  <a:schemeClr val="tx1"/>
                </a:solidFill>
              </a:endParaRPr>
            </a:p>
            <a:p>
              <a:r>
                <a:rPr lang="ja-JP" altLang="en-US" dirty="0">
                  <a:solidFill>
                    <a:schemeClr val="tx1"/>
                  </a:solidFill>
                </a:rPr>
                <a:t>そのラベルと正解ラベルが一致している数を算出</a:t>
              </a:r>
              <a:endParaRPr lang="en-US" altLang="ja-JP" dirty="0">
                <a:solidFill>
                  <a:schemeClr val="tx1"/>
                </a:solidFill>
              </a:endParaRPr>
            </a:p>
          </p:txBody>
        </p:sp>
      </p:grpSp>
      <p:grpSp>
        <p:nvGrpSpPr>
          <p:cNvPr id="13" name="グループ化 12">
            <a:extLst>
              <a:ext uri="{FF2B5EF4-FFF2-40B4-BE49-F238E27FC236}">
                <a16:creationId xmlns:a16="http://schemas.microsoft.com/office/drawing/2014/main" id="{BF60D320-91B9-4227-A8FF-48CEA1D81162}"/>
              </a:ext>
            </a:extLst>
          </p:cNvPr>
          <p:cNvGrpSpPr/>
          <p:nvPr/>
        </p:nvGrpSpPr>
        <p:grpSpPr>
          <a:xfrm>
            <a:off x="1083179" y="4631665"/>
            <a:ext cx="9906000" cy="1326532"/>
            <a:chOff x="1141411" y="3866079"/>
            <a:chExt cx="9906000" cy="1527946"/>
          </a:xfrm>
        </p:grpSpPr>
        <p:sp>
          <p:nvSpPr>
            <p:cNvPr id="14" name="正方形/長方形 13">
              <a:extLst>
                <a:ext uri="{FF2B5EF4-FFF2-40B4-BE49-F238E27FC236}">
                  <a16:creationId xmlns:a16="http://schemas.microsoft.com/office/drawing/2014/main" id="{69E7EE99-F896-44F9-800A-BF38851B565D}"/>
                </a:ext>
              </a:extLst>
            </p:cNvPr>
            <p:cNvSpPr/>
            <p:nvPr/>
          </p:nvSpPr>
          <p:spPr>
            <a:xfrm>
              <a:off x="1141412" y="4208152"/>
              <a:ext cx="9905999" cy="4908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    </a:t>
              </a:r>
              <a:r>
                <a:rPr lang="en-US" altLang="ja-JP" dirty="0" err="1">
                  <a:solidFill>
                    <a:schemeClr val="tx1"/>
                  </a:solidFill>
                </a:rPr>
                <a:t>train_acc</a:t>
              </a:r>
              <a:r>
                <a:rPr lang="en-US" altLang="ja-JP" dirty="0">
                  <a:solidFill>
                    <a:schemeClr val="tx1"/>
                  </a:solidFill>
                </a:rPr>
                <a:t> = float(correct) / </a:t>
              </a:r>
              <a:r>
                <a:rPr lang="en-US" altLang="ja-JP" dirty="0" err="1">
                  <a:solidFill>
                    <a:schemeClr val="tx1"/>
                  </a:solidFill>
                </a:rPr>
                <a:t>trainset.data.shape</a:t>
              </a:r>
              <a:r>
                <a:rPr lang="en-US" altLang="ja-JP" dirty="0">
                  <a:solidFill>
                    <a:schemeClr val="tx1"/>
                  </a:solidFill>
                </a:rPr>
                <a:t>[0]</a:t>
              </a:r>
            </a:p>
          </p:txBody>
        </p:sp>
        <p:sp>
          <p:nvSpPr>
            <p:cNvPr id="15" name="正方形/長方形 14">
              <a:extLst>
                <a:ext uri="{FF2B5EF4-FFF2-40B4-BE49-F238E27FC236}">
                  <a16:creationId xmlns:a16="http://schemas.microsoft.com/office/drawing/2014/main" id="{D186CEED-ACEC-4A36-97BE-07E136F7FE3E}"/>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正答率の演算（部分抜粋）</a:t>
              </a:r>
              <a:endParaRPr lang="en-US" altLang="ja-JP" dirty="0">
                <a:solidFill>
                  <a:schemeClr val="tx1"/>
                </a:solidFill>
              </a:endParaRPr>
            </a:p>
          </p:txBody>
        </p:sp>
        <p:sp>
          <p:nvSpPr>
            <p:cNvPr id="16" name="正方形/長方形 15">
              <a:extLst>
                <a:ext uri="{FF2B5EF4-FFF2-40B4-BE49-F238E27FC236}">
                  <a16:creationId xmlns:a16="http://schemas.microsoft.com/office/drawing/2014/main" id="{0D297F19-F5CD-49D1-B0F4-F5F9D4335B1E}"/>
                </a:ext>
              </a:extLst>
            </p:cNvPr>
            <p:cNvSpPr/>
            <p:nvPr/>
          </p:nvSpPr>
          <p:spPr>
            <a:xfrm>
              <a:off x="1141411" y="4762412"/>
              <a:ext cx="9905999" cy="631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データセットからシリーズ次元の長さを取得する。長さの取得はなんでもよい。</a:t>
              </a:r>
              <a:endParaRPr lang="en-US" altLang="ja-JP" dirty="0">
                <a:solidFill>
                  <a:schemeClr val="tx1"/>
                </a:solidFill>
              </a:endParaRPr>
            </a:p>
            <a:p>
              <a:r>
                <a:rPr lang="en-US" altLang="ja-JP" dirty="0">
                  <a:solidFill>
                    <a:schemeClr val="tx1"/>
                  </a:solidFill>
                </a:rPr>
                <a:t>※</a:t>
              </a:r>
              <a:r>
                <a:rPr lang="ja-JP" altLang="en-US" dirty="0">
                  <a:solidFill>
                    <a:schemeClr val="tx1"/>
                  </a:solidFill>
                </a:rPr>
                <a:t>丸められないように</a:t>
              </a:r>
              <a:r>
                <a:rPr lang="en-US" altLang="ja-JP" dirty="0">
                  <a:solidFill>
                    <a:schemeClr val="tx1"/>
                  </a:solidFill>
                </a:rPr>
                <a:t>float</a:t>
              </a:r>
              <a:r>
                <a:rPr lang="ja-JP" altLang="en-US" dirty="0">
                  <a:solidFill>
                    <a:schemeClr val="tx1"/>
                  </a:solidFill>
                </a:rPr>
                <a:t>へキャストしておくこと</a:t>
              </a:r>
              <a:endParaRPr lang="en-US" altLang="ja-JP" dirty="0">
                <a:solidFill>
                  <a:schemeClr val="tx1"/>
                </a:solidFill>
              </a:endParaRPr>
            </a:p>
          </p:txBody>
        </p:sp>
      </p:grpSp>
    </p:spTree>
    <p:extLst>
      <p:ext uri="{BB962C8B-B14F-4D97-AF65-F5344CB8AC3E}">
        <p14:creationId xmlns:p14="http://schemas.microsoft.com/office/powerpoint/2010/main" val="335395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a:xfrm>
            <a:off x="0" y="530"/>
            <a:ext cx="12192000" cy="540000"/>
          </a:xfrm>
        </p:spPr>
        <p:txBody>
          <a:bodyPr>
            <a:normAutofit fontScale="90000"/>
          </a:bodyPr>
          <a:lstStyle/>
          <a:p>
            <a:r>
              <a:rPr kumimoji="1" lang="ja-JP" altLang="en-US" dirty="0"/>
              <a:t>学習過程の推移</a:t>
            </a:r>
            <a:r>
              <a:rPr kumimoji="1" lang="en-US" altLang="ja-JP" dirty="0"/>
              <a:t>(1/2)</a:t>
            </a:r>
            <a:endParaRPr kumimoji="1" lang="ja-JP" altLang="en-US" dirty="0"/>
          </a:p>
        </p:txBody>
      </p:sp>
      <p:grpSp>
        <p:nvGrpSpPr>
          <p:cNvPr id="14" name="グループ化 13">
            <a:extLst>
              <a:ext uri="{FF2B5EF4-FFF2-40B4-BE49-F238E27FC236}">
                <a16:creationId xmlns:a16="http://schemas.microsoft.com/office/drawing/2014/main" id="{BF7AC9A0-5F5C-4166-8A3C-483B0B59490C}"/>
              </a:ext>
            </a:extLst>
          </p:cNvPr>
          <p:cNvGrpSpPr/>
          <p:nvPr/>
        </p:nvGrpSpPr>
        <p:grpSpPr>
          <a:xfrm>
            <a:off x="1143001" y="689023"/>
            <a:ext cx="9905999" cy="656981"/>
            <a:chOff x="1141412" y="3866079"/>
            <a:chExt cx="9905999" cy="756733"/>
          </a:xfrm>
        </p:grpSpPr>
        <p:sp>
          <p:nvSpPr>
            <p:cNvPr id="15" name="正方形/長方形 14">
              <a:extLst>
                <a:ext uri="{FF2B5EF4-FFF2-40B4-BE49-F238E27FC236}">
                  <a16:creationId xmlns:a16="http://schemas.microsoft.com/office/drawing/2014/main" id="{1E631633-3085-4597-8A35-25C0356ADC46}"/>
                </a:ext>
              </a:extLst>
            </p:cNvPr>
            <p:cNvSpPr/>
            <p:nvPr/>
          </p:nvSpPr>
          <p:spPr>
            <a:xfrm>
              <a:off x="1141412" y="4208152"/>
              <a:ext cx="9905999" cy="414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result[['</a:t>
              </a:r>
              <a:r>
                <a:rPr lang="en-US" altLang="ja-JP" dirty="0" err="1">
                  <a:solidFill>
                    <a:schemeClr val="tx1"/>
                  </a:solidFill>
                </a:rPr>
                <a:t>train_loss</a:t>
              </a:r>
              <a:r>
                <a:rPr lang="en-US" altLang="ja-JP" dirty="0">
                  <a:solidFill>
                    <a:schemeClr val="tx1"/>
                  </a:solidFill>
                </a:rPr>
                <a:t>', '</a:t>
              </a:r>
              <a:r>
                <a:rPr lang="en-US" altLang="ja-JP" dirty="0" err="1">
                  <a:solidFill>
                    <a:schemeClr val="tx1"/>
                  </a:solidFill>
                </a:rPr>
                <a:t>valid_loss</a:t>
              </a:r>
              <a:r>
                <a:rPr lang="en-US" altLang="ja-JP" dirty="0">
                  <a:solidFill>
                    <a:schemeClr val="tx1"/>
                  </a:solidFill>
                </a:rPr>
                <a:t>']].plot()</a:t>
              </a:r>
            </a:p>
          </p:txBody>
        </p:sp>
        <p:sp>
          <p:nvSpPr>
            <p:cNvPr id="16" name="正方形/長方形 15">
              <a:extLst>
                <a:ext uri="{FF2B5EF4-FFF2-40B4-BE49-F238E27FC236}">
                  <a16:creationId xmlns:a16="http://schemas.microsoft.com/office/drawing/2014/main" id="{307F3944-1BDF-4697-B401-0F49B7307E5B}"/>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Loss</a:t>
              </a:r>
              <a:r>
                <a:rPr lang="ja-JP" altLang="en-US" dirty="0">
                  <a:solidFill>
                    <a:schemeClr val="tx1"/>
                  </a:solidFill>
                </a:rPr>
                <a:t>の表示</a:t>
              </a:r>
              <a:endParaRPr lang="en-US" altLang="ja-JP" dirty="0">
                <a:solidFill>
                  <a:schemeClr val="tx1"/>
                </a:solidFill>
              </a:endParaRPr>
            </a:p>
          </p:txBody>
        </p:sp>
      </p:grpSp>
      <p:pic>
        <p:nvPicPr>
          <p:cNvPr id="5" name="図 4">
            <a:extLst>
              <a:ext uri="{FF2B5EF4-FFF2-40B4-BE49-F238E27FC236}">
                <a16:creationId xmlns:a16="http://schemas.microsoft.com/office/drawing/2014/main" id="{EB6A0272-E8AC-47EE-934D-C5B1CF3C0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447" y="1642985"/>
            <a:ext cx="4801694" cy="3150318"/>
          </a:xfrm>
          <a:prstGeom prst="rect">
            <a:avLst/>
          </a:prstGeom>
        </p:spPr>
      </p:pic>
      <p:sp>
        <p:nvSpPr>
          <p:cNvPr id="6" name="テキスト ボックス 5">
            <a:extLst>
              <a:ext uri="{FF2B5EF4-FFF2-40B4-BE49-F238E27FC236}">
                <a16:creationId xmlns:a16="http://schemas.microsoft.com/office/drawing/2014/main" id="{314A25E8-2515-4C77-91C9-DF7594661289}"/>
              </a:ext>
            </a:extLst>
          </p:cNvPr>
          <p:cNvSpPr txBox="1"/>
          <p:nvPr/>
        </p:nvSpPr>
        <p:spPr>
          <a:xfrm>
            <a:off x="6096000" y="1740816"/>
            <a:ext cx="5033553" cy="2862322"/>
          </a:xfrm>
          <a:prstGeom prst="rect">
            <a:avLst/>
          </a:prstGeom>
          <a:noFill/>
        </p:spPr>
        <p:txBody>
          <a:bodyPr wrap="square" rtlCol="0">
            <a:spAutoFit/>
          </a:bodyPr>
          <a:lstStyle/>
          <a:p>
            <a:r>
              <a:rPr lang="ja-JP" altLang="en-US" dirty="0"/>
              <a:t>訓練データ</a:t>
            </a:r>
            <a:r>
              <a:rPr lang="en-US" altLang="ja-JP" dirty="0"/>
              <a:t>(</a:t>
            </a:r>
            <a:r>
              <a:rPr lang="en-US" altLang="ja-JP" dirty="0" err="1"/>
              <a:t>train_loss</a:t>
            </a:r>
            <a:r>
              <a:rPr lang="en-US" altLang="ja-JP" dirty="0"/>
              <a:t>)</a:t>
            </a:r>
            <a:r>
              <a:rPr lang="ja-JP" altLang="en-US" dirty="0"/>
              <a:t>について</a:t>
            </a:r>
            <a:endParaRPr lang="en-US" altLang="ja-JP" dirty="0"/>
          </a:p>
          <a:p>
            <a:r>
              <a:rPr lang="ja-JP" altLang="en-US" dirty="0"/>
              <a:t>損失関数の値がキレイに減っていっています。  </a:t>
            </a:r>
          </a:p>
          <a:p>
            <a:r>
              <a:rPr lang="ja-JP" altLang="en-US" dirty="0"/>
              <a:t>有効に学習が進んでいる証拠です。</a:t>
            </a:r>
          </a:p>
          <a:p>
            <a:endParaRPr lang="en-US" altLang="ja-JP" dirty="0"/>
          </a:p>
          <a:p>
            <a:br>
              <a:rPr lang="ja-JP" altLang="en-US" dirty="0"/>
            </a:br>
            <a:r>
              <a:rPr lang="ja-JP" altLang="en-US" dirty="0"/>
              <a:t>検証データ</a:t>
            </a:r>
            <a:r>
              <a:rPr lang="en-US" altLang="ja-JP" dirty="0"/>
              <a:t>(</a:t>
            </a:r>
            <a:r>
              <a:rPr lang="en-US" altLang="ja-JP" dirty="0" err="1"/>
              <a:t>valid_loss</a:t>
            </a:r>
            <a:r>
              <a:rPr lang="en-US" altLang="ja-JP" dirty="0"/>
              <a:t>)</a:t>
            </a:r>
            <a:r>
              <a:rPr lang="ja-JP" altLang="en-US" dirty="0"/>
              <a:t>について</a:t>
            </a:r>
            <a:endParaRPr lang="en-US" altLang="ja-JP" dirty="0"/>
          </a:p>
          <a:p>
            <a:r>
              <a:rPr lang="ja-JP" altLang="en-US" dirty="0"/>
              <a:t>損失関数の値にブレはあるものの順調に減っています。  </a:t>
            </a:r>
          </a:p>
          <a:p>
            <a:r>
              <a:rPr lang="ja-JP" altLang="en-US" dirty="0"/>
              <a:t>汎化性能が高く、同じようなデータなら新規のデータだとしても正しく判断できることが分かります。</a:t>
            </a:r>
          </a:p>
        </p:txBody>
      </p:sp>
    </p:spTree>
    <p:extLst>
      <p:ext uri="{BB962C8B-B14F-4D97-AF65-F5344CB8AC3E}">
        <p14:creationId xmlns:p14="http://schemas.microsoft.com/office/powerpoint/2010/main" val="1678204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849610-49DE-4AD6-B687-2795223BE05B}"/>
              </a:ext>
            </a:extLst>
          </p:cNvPr>
          <p:cNvSpPr>
            <a:spLocks noGrp="1"/>
          </p:cNvSpPr>
          <p:nvPr>
            <p:ph type="title"/>
          </p:nvPr>
        </p:nvSpPr>
        <p:spPr>
          <a:xfrm>
            <a:off x="0" y="530"/>
            <a:ext cx="12192000" cy="540000"/>
          </a:xfrm>
        </p:spPr>
        <p:txBody>
          <a:bodyPr>
            <a:normAutofit fontScale="90000"/>
          </a:bodyPr>
          <a:lstStyle/>
          <a:p>
            <a:r>
              <a:rPr kumimoji="1" lang="ja-JP" altLang="en-US" dirty="0"/>
              <a:t>学習過程の推移</a:t>
            </a:r>
            <a:r>
              <a:rPr kumimoji="1" lang="en-US" altLang="ja-JP" dirty="0"/>
              <a:t>(2/2)</a:t>
            </a:r>
            <a:endParaRPr kumimoji="1" lang="ja-JP" altLang="en-US" dirty="0"/>
          </a:p>
        </p:txBody>
      </p:sp>
      <p:grpSp>
        <p:nvGrpSpPr>
          <p:cNvPr id="14" name="グループ化 13">
            <a:extLst>
              <a:ext uri="{FF2B5EF4-FFF2-40B4-BE49-F238E27FC236}">
                <a16:creationId xmlns:a16="http://schemas.microsoft.com/office/drawing/2014/main" id="{BF7AC9A0-5F5C-4166-8A3C-483B0B59490C}"/>
              </a:ext>
            </a:extLst>
          </p:cNvPr>
          <p:cNvGrpSpPr/>
          <p:nvPr/>
        </p:nvGrpSpPr>
        <p:grpSpPr>
          <a:xfrm>
            <a:off x="1143001" y="689023"/>
            <a:ext cx="9905999" cy="656981"/>
            <a:chOff x="1141412" y="3866079"/>
            <a:chExt cx="9905999" cy="756733"/>
          </a:xfrm>
        </p:grpSpPr>
        <p:sp>
          <p:nvSpPr>
            <p:cNvPr id="15" name="正方形/長方形 14">
              <a:extLst>
                <a:ext uri="{FF2B5EF4-FFF2-40B4-BE49-F238E27FC236}">
                  <a16:creationId xmlns:a16="http://schemas.microsoft.com/office/drawing/2014/main" id="{1E631633-3085-4597-8A35-25C0356ADC46}"/>
                </a:ext>
              </a:extLst>
            </p:cNvPr>
            <p:cNvSpPr/>
            <p:nvPr/>
          </p:nvSpPr>
          <p:spPr>
            <a:xfrm>
              <a:off x="1141412" y="4208152"/>
              <a:ext cx="9905999" cy="414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result[['</a:t>
              </a:r>
              <a:r>
                <a:rPr lang="en-US" altLang="ja-JP" dirty="0" err="1">
                  <a:solidFill>
                    <a:schemeClr val="tx1"/>
                  </a:solidFill>
                </a:rPr>
                <a:t>train_accuracy</a:t>
              </a:r>
              <a:r>
                <a:rPr lang="en-US" altLang="ja-JP" dirty="0">
                  <a:solidFill>
                    <a:schemeClr val="tx1"/>
                  </a:solidFill>
                </a:rPr>
                <a:t>', '</a:t>
              </a:r>
              <a:r>
                <a:rPr lang="en-US" altLang="ja-JP" dirty="0" err="1">
                  <a:solidFill>
                    <a:schemeClr val="tx1"/>
                  </a:solidFill>
                </a:rPr>
                <a:t>valid_accuracy</a:t>
              </a:r>
              <a:r>
                <a:rPr lang="en-US" altLang="ja-JP" dirty="0">
                  <a:solidFill>
                    <a:schemeClr val="tx1"/>
                  </a:solidFill>
                </a:rPr>
                <a:t>']].plot()</a:t>
              </a:r>
            </a:p>
          </p:txBody>
        </p:sp>
        <p:sp>
          <p:nvSpPr>
            <p:cNvPr id="16" name="正方形/長方形 15">
              <a:extLst>
                <a:ext uri="{FF2B5EF4-FFF2-40B4-BE49-F238E27FC236}">
                  <a16:creationId xmlns:a16="http://schemas.microsoft.com/office/drawing/2014/main" id="{307F3944-1BDF-4697-B401-0F49B7307E5B}"/>
                </a:ext>
              </a:extLst>
            </p:cNvPr>
            <p:cNvSpPr/>
            <p:nvPr/>
          </p:nvSpPr>
          <p:spPr>
            <a:xfrm>
              <a:off x="1141412" y="3866079"/>
              <a:ext cx="9905999" cy="350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accuracy</a:t>
              </a:r>
              <a:r>
                <a:rPr lang="ja-JP" altLang="en-US" dirty="0">
                  <a:solidFill>
                    <a:schemeClr val="tx1"/>
                  </a:solidFill>
                </a:rPr>
                <a:t>の表示</a:t>
              </a:r>
              <a:endParaRPr lang="en-US" altLang="ja-JP" dirty="0">
                <a:solidFill>
                  <a:schemeClr val="tx1"/>
                </a:solidFill>
              </a:endParaRPr>
            </a:p>
          </p:txBody>
        </p:sp>
      </p:grpSp>
      <p:sp>
        <p:nvSpPr>
          <p:cNvPr id="6" name="テキスト ボックス 5">
            <a:extLst>
              <a:ext uri="{FF2B5EF4-FFF2-40B4-BE49-F238E27FC236}">
                <a16:creationId xmlns:a16="http://schemas.microsoft.com/office/drawing/2014/main" id="{314A25E8-2515-4C77-91C9-DF7594661289}"/>
              </a:ext>
            </a:extLst>
          </p:cNvPr>
          <p:cNvSpPr txBox="1"/>
          <p:nvPr/>
        </p:nvSpPr>
        <p:spPr>
          <a:xfrm>
            <a:off x="6096000" y="1740816"/>
            <a:ext cx="5033553" cy="1754326"/>
          </a:xfrm>
          <a:prstGeom prst="rect">
            <a:avLst/>
          </a:prstGeom>
          <a:noFill/>
        </p:spPr>
        <p:txBody>
          <a:bodyPr wrap="square" rtlCol="0">
            <a:spAutoFit/>
          </a:bodyPr>
          <a:lstStyle/>
          <a:p>
            <a:r>
              <a:rPr lang="ja-JP" altLang="en-US" dirty="0"/>
              <a:t>訓練データについて</a:t>
            </a:r>
            <a:endParaRPr lang="en-US" altLang="ja-JP" dirty="0"/>
          </a:p>
          <a:p>
            <a:r>
              <a:rPr lang="ja-JP" altLang="en-US" dirty="0"/>
              <a:t>順調に精度が高くなっていることが分かります。</a:t>
            </a:r>
            <a:endParaRPr lang="en-US" altLang="ja-JP" dirty="0"/>
          </a:p>
          <a:p>
            <a:endParaRPr lang="en-US" altLang="ja-JP" dirty="0"/>
          </a:p>
          <a:p>
            <a:r>
              <a:rPr lang="ja-JP" altLang="en-US" dirty="0"/>
              <a:t>検証データについて</a:t>
            </a:r>
            <a:endParaRPr lang="en-US" altLang="ja-JP" dirty="0"/>
          </a:p>
          <a:p>
            <a:r>
              <a:rPr lang="ja-JP" altLang="en-US" dirty="0"/>
              <a:t>訓練データに対してはブレがありますが、最終的には同じ精度まで高くなっています。</a:t>
            </a:r>
            <a:endParaRPr lang="en-US" altLang="ja-JP" dirty="0"/>
          </a:p>
        </p:txBody>
      </p:sp>
      <p:pic>
        <p:nvPicPr>
          <p:cNvPr id="4" name="図 3">
            <a:extLst>
              <a:ext uri="{FF2B5EF4-FFF2-40B4-BE49-F238E27FC236}">
                <a16:creationId xmlns:a16="http://schemas.microsoft.com/office/drawing/2014/main" id="{76D982AD-7890-4AA4-99D8-CEE5E6DF3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447" y="1642985"/>
            <a:ext cx="4801694" cy="3150318"/>
          </a:xfrm>
          <a:prstGeom prst="rect">
            <a:avLst/>
          </a:prstGeom>
        </p:spPr>
      </p:pic>
      <p:sp>
        <p:nvSpPr>
          <p:cNvPr id="10" name="テキスト ボックス 9">
            <a:extLst>
              <a:ext uri="{FF2B5EF4-FFF2-40B4-BE49-F238E27FC236}">
                <a16:creationId xmlns:a16="http://schemas.microsoft.com/office/drawing/2014/main" id="{FB2DEAA5-BBB0-4A6E-8780-BBBF6E10632E}"/>
              </a:ext>
            </a:extLst>
          </p:cNvPr>
          <p:cNvSpPr txBox="1"/>
          <p:nvPr/>
        </p:nvSpPr>
        <p:spPr>
          <a:xfrm>
            <a:off x="1062447" y="4838112"/>
            <a:ext cx="10067106" cy="923330"/>
          </a:xfrm>
          <a:prstGeom prst="rect">
            <a:avLst/>
          </a:prstGeom>
          <a:noFill/>
        </p:spPr>
        <p:txBody>
          <a:bodyPr wrap="square" rtlCol="0">
            <a:spAutoFit/>
          </a:bodyPr>
          <a:lstStyle/>
          <a:p>
            <a:r>
              <a:rPr lang="en-US" altLang="ja-JP" dirty="0"/>
              <a:t>Loss</a:t>
            </a:r>
            <a:r>
              <a:rPr lang="ja-JP" altLang="en-US" dirty="0"/>
              <a:t>が低く、</a:t>
            </a:r>
            <a:r>
              <a:rPr lang="en-US" altLang="ja-JP" dirty="0"/>
              <a:t>accuracy</a:t>
            </a:r>
            <a:r>
              <a:rPr lang="ja-JP" altLang="en-US" dirty="0"/>
              <a:t>が高いことから、正しく学習が進み、未知のデータに対しても高い精度を出すモデルといえます。</a:t>
            </a:r>
            <a:endParaRPr lang="en-US" altLang="ja-JP" dirty="0"/>
          </a:p>
          <a:p>
            <a:r>
              <a:rPr lang="en-US" altLang="ja-JP" dirty="0"/>
              <a:t>Loss</a:t>
            </a:r>
            <a:r>
              <a:rPr lang="ja-JP" altLang="en-US" dirty="0"/>
              <a:t>が低く良い精度を保っているものの、</a:t>
            </a:r>
            <a:r>
              <a:rPr lang="en-US" altLang="ja-JP" dirty="0"/>
              <a:t>valid</a:t>
            </a:r>
            <a:r>
              <a:rPr lang="ja-JP" altLang="en-US" dirty="0"/>
              <a:t>の</a:t>
            </a:r>
            <a:r>
              <a:rPr lang="en-US" altLang="ja-JP" dirty="0"/>
              <a:t>accuracy</a:t>
            </a:r>
            <a:r>
              <a:rPr lang="ja-JP" altLang="en-US" dirty="0"/>
              <a:t>まで低いという過学習状態には注意しましょう。</a:t>
            </a:r>
            <a:endParaRPr lang="en-US" altLang="ja-JP" dirty="0"/>
          </a:p>
        </p:txBody>
      </p:sp>
    </p:spTree>
    <p:extLst>
      <p:ext uri="{BB962C8B-B14F-4D97-AF65-F5344CB8AC3E}">
        <p14:creationId xmlns:p14="http://schemas.microsoft.com/office/powerpoint/2010/main" val="1804529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lang="ja-JP" altLang="en-US" dirty="0"/>
              <a:t>本ハンズオンの内容</a:t>
            </a:r>
            <a:r>
              <a:rPr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p:txBody>
          <a:bodyPr>
            <a:normAutofit/>
          </a:bodyPr>
          <a:lstStyle/>
          <a:p>
            <a:r>
              <a:rPr kumimoji="1" lang="en-US" altLang="ja-JP" sz="2000" dirty="0"/>
              <a:t>VGG16</a:t>
            </a:r>
            <a:r>
              <a:rPr kumimoji="1" lang="ja-JP" altLang="en-US" sz="2000" dirty="0"/>
              <a:t>と訓練済みデータセットを用いて画像を分類します。</a:t>
            </a:r>
            <a:endParaRPr kumimoji="1" lang="en-US" altLang="ja-JP" sz="2000" dirty="0"/>
          </a:p>
        </p:txBody>
      </p:sp>
      <p:pic>
        <p:nvPicPr>
          <p:cNvPr id="5" name="図 4">
            <a:extLst>
              <a:ext uri="{FF2B5EF4-FFF2-40B4-BE49-F238E27FC236}">
                <a16:creationId xmlns:a16="http://schemas.microsoft.com/office/drawing/2014/main" id="{CE05BD57-FF90-4495-977E-150B77421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64" y="2543514"/>
            <a:ext cx="2666407" cy="1770972"/>
          </a:xfrm>
          <a:prstGeom prst="rect">
            <a:avLst/>
          </a:prstGeom>
        </p:spPr>
      </p:pic>
      <p:sp>
        <p:nvSpPr>
          <p:cNvPr id="6" name="矢印: 右 5">
            <a:extLst>
              <a:ext uri="{FF2B5EF4-FFF2-40B4-BE49-F238E27FC236}">
                <a16:creationId xmlns:a16="http://schemas.microsoft.com/office/drawing/2014/main" id="{0192A80B-1347-41EB-8716-C383B2FD0C9B}"/>
              </a:ext>
            </a:extLst>
          </p:cNvPr>
          <p:cNvSpPr/>
          <p:nvPr/>
        </p:nvSpPr>
        <p:spPr>
          <a:xfrm>
            <a:off x="3667846" y="3051398"/>
            <a:ext cx="841730" cy="707571"/>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348C4F85-661B-4EA2-9983-AC036289AB9D}"/>
              </a:ext>
            </a:extLst>
          </p:cNvPr>
          <p:cNvSpPr/>
          <p:nvPr/>
        </p:nvSpPr>
        <p:spPr>
          <a:xfrm>
            <a:off x="4980552" y="2383971"/>
            <a:ext cx="2227718" cy="209005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4400" dirty="0"/>
              <a:t>VGG16</a:t>
            </a:r>
            <a:endParaRPr kumimoji="1" lang="ja-JP" altLang="en-US" sz="4400" dirty="0"/>
          </a:p>
        </p:txBody>
      </p:sp>
      <p:sp>
        <p:nvSpPr>
          <p:cNvPr id="8" name="矢印: 右 7">
            <a:extLst>
              <a:ext uri="{FF2B5EF4-FFF2-40B4-BE49-F238E27FC236}">
                <a16:creationId xmlns:a16="http://schemas.microsoft.com/office/drawing/2014/main" id="{26C3D53F-E2D6-4266-9A55-CEE847562C97}"/>
              </a:ext>
            </a:extLst>
          </p:cNvPr>
          <p:cNvSpPr/>
          <p:nvPr/>
        </p:nvSpPr>
        <p:spPr>
          <a:xfrm>
            <a:off x="7679246" y="3051397"/>
            <a:ext cx="841730" cy="707571"/>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92B5849-370A-4317-A2A0-62C1D74AF78A}"/>
              </a:ext>
            </a:extLst>
          </p:cNvPr>
          <p:cNvSpPr/>
          <p:nvPr/>
        </p:nvSpPr>
        <p:spPr>
          <a:xfrm>
            <a:off x="9046029" y="2460171"/>
            <a:ext cx="2227718" cy="185431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sz="5400" dirty="0"/>
              <a:t>ネコ</a:t>
            </a:r>
          </a:p>
        </p:txBody>
      </p:sp>
    </p:spTree>
    <p:extLst>
      <p:ext uri="{BB962C8B-B14F-4D97-AF65-F5344CB8AC3E}">
        <p14:creationId xmlns:p14="http://schemas.microsoft.com/office/powerpoint/2010/main" val="21383329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6CB0040-BB3B-46B6-A028-6D0DF9FD204E}"/>
              </a:ext>
            </a:extLst>
          </p:cNvPr>
          <p:cNvSpPr>
            <a:spLocks noGrp="1"/>
          </p:cNvSpPr>
          <p:nvPr>
            <p:ph type="title"/>
          </p:nvPr>
        </p:nvSpPr>
        <p:spPr>
          <a:xfrm>
            <a:off x="0" y="530"/>
            <a:ext cx="12192000" cy="540000"/>
          </a:xfrm>
        </p:spPr>
        <p:txBody>
          <a:bodyPr>
            <a:normAutofit fontScale="90000"/>
          </a:bodyPr>
          <a:lstStyle/>
          <a:p>
            <a:r>
              <a:rPr kumimoji="1" lang="en-US" altLang="ja-JP" dirty="0"/>
              <a:t>Epoch</a:t>
            </a:r>
            <a:r>
              <a:rPr kumimoji="1" lang="ja-JP" altLang="en-US" dirty="0"/>
              <a:t>数とニューラルネットワークの出力値</a:t>
            </a:r>
          </a:p>
        </p:txBody>
      </p:sp>
      <p:pic>
        <p:nvPicPr>
          <p:cNvPr id="14" name="図 13">
            <a:extLst>
              <a:ext uri="{FF2B5EF4-FFF2-40B4-BE49-F238E27FC236}">
                <a16:creationId xmlns:a16="http://schemas.microsoft.com/office/drawing/2014/main" id="{248D7BD2-8232-4478-BD4D-F2CAC3711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140" y="1768978"/>
            <a:ext cx="2628189" cy="2756603"/>
          </a:xfrm>
          <a:prstGeom prst="rect">
            <a:avLst/>
          </a:prstGeom>
        </p:spPr>
      </p:pic>
      <p:pic>
        <p:nvPicPr>
          <p:cNvPr id="16" name="図 15">
            <a:extLst>
              <a:ext uri="{FF2B5EF4-FFF2-40B4-BE49-F238E27FC236}">
                <a16:creationId xmlns:a16="http://schemas.microsoft.com/office/drawing/2014/main" id="{D062C468-0BC5-47AB-8784-BAAE4AA29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708" y="1383952"/>
            <a:ext cx="1658302" cy="1763328"/>
          </a:xfrm>
          <a:prstGeom prst="rect">
            <a:avLst/>
          </a:prstGeom>
        </p:spPr>
      </p:pic>
      <p:pic>
        <p:nvPicPr>
          <p:cNvPr id="18" name="図 17">
            <a:extLst>
              <a:ext uri="{FF2B5EF4-FFF2-40B4-BE49-F238E27FC236}">
                <a16:creationId xmlns:a16="http://schemas.microsoft.com/office/drawing/2014/main" id="{C77DFC01-F682-465A-91BF-E53B844F6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1389" y="1383952"/>
            <a:ext cx="1592647" cy="1693515"/>
          </a:xfrm>
          <a:prstGeom prst="rect">
            <a:avLst/>
          </a:prstGeom>
        </p:spPr>
      </p:pic>
      <p:pic>
        <p:nvPicPr>
          <p:cNvPr id="20" name="図 19">
            <a:extLst>
              <a:ext uri="{FF2B5EF4-FFF2-40B4-BE49-F238E27FC236}">
                <a16:creationId xmlns:a16="http://schemas.microsoft.com/office/drawing/2014/main" id="{4FDE418F-1CEF-41AF-8836-48B9957444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5491" y="1383952"/>
            <a:ext cx="1658302" cy="1763328"/>
          </a:xfrm>
          <a:prstGeom prst="rect">
            <a:avLst/>
          </a:prstGeom>
        </p:spPr>
      </p:pic>
      <p:pic>
        <p:nvPicPr>
          <p:cNvPr id="22" name="図 21">
            <a:extLst>
              <a:ext uri="{FF2B5EF4-FFF2-40B4-BE49-F238E27FC236}">
                <a16:creationId xmlns:a16="http://schemas.microsoft.com/office/drawing/2014/main" id="{2729B712-FB1A-46D1-A1F5-9083D8A90F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708" y="3494065"/>
            <a:ext cx="1658302" cy="1763328"/>
          </a:xfrm>
          <a:prstGeom prst="rect">
            <a:avLst/>
          </a:prstGeom>
        </p:spPr>
      </p:pic>
      <p:pic>
        <p:nvPicPr>
          <p:cNvPr id="24" name="図 23">
            <a:extLst>
              <a:ext uri="{FF2B5EF4-FFF2-40B4-BE49-F238E27FC236}">
                <a16:creationId xmlns:a16="http://schemas.microsoft.com/office/drawing/2014/main" id="{7E7EB3B6-33EB-4F1B-B7E0-A8D8E5D96A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1389" y="3494065"/>
            <a:ext cx="1658302" cy="1723122"/>
          </a:xfrm>
          <a:prstGeom prst="rect">
            <a:avLst/>
          </a:prstGeom>
        </p:spPr>
      </p:pic>
    </p:spTree>
    <p:extLst>
      <p:ext uri="{BB962C8B-B14F-4D97-AF65-F5344CB8AC3E}">
        <p14:creationId xmlns:p14="http://schemas.microsoft.com/office/powerpoint/2010/main" val="3822946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F38F7146-B102-489D-A72E-A09763DA5EA7}"/>
              </a:ext>
            </a:extLst>
          </p:cNvPr>
          <p:cNvSpPr>
            <a:spLocks noGrp="1"/>
          </p:cNvSpPr>
          <p:nvPr>
            <p:ph type="ctrTitle"/>
          </p:nvPr>
        </p:nvSpPr>
        <p:spPr/>
        <p:txBody>
          <a:bodyPr/>
          <a:lstStyle/>
          <a:p>
            <a:r>
              <a:rPr kumimoji="1" lang="ja-JP" altLang="en-US" dirty="0"/>
              <a:t>おまけ資料</a:t>
            </a:r>
          </a:p>
        </p:txBody>
      </p:sp>
      <p:sp>
        <p:nvSpPr>
          <p:cNvPr id="7" name="字幕 6">
            <a:extLst>
              <a:ext uri="{FF2B5EF4-FFF2-40B4-BE49-F238E27FC236}">
                <a16:creationId xmlns:a16="http://schemas.microsoft.com/office/drawing/2014/main" id="{4B9B5B15-921E-44D1-93AA-414DA695F56C}"/>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015476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01588-A300-48B6-A4DD-E77B8AB965FA}"/>
              </a:ext>
            </a:extLst>
          </p:cNvPr>
          <p:cNvSpPr>
            <a:spLocks noGrp="1"/>
          </p:cNvSpPr>
          <p:nvPr>
            <p:ph type="title"/>
          </p:nvPr>
        </p:nvSpPr>
        <p:spPr/>
        <p:txBody>
          <a:bodyPr/>
          <a:lstStyle/>
          <a:p>
            <a:r>
              <a:rPr kumimoji="1" lang="ja-JP" altLang="en-US" dirty="0"/>
              <a:t>損失関数は何をしているのか？</a:t>
            </a:r>
          </a:p>
        </p:txBody>
      </p:sp>
      <p:sp>
        <p:nvSpPr>
          <p:cNvPr id="3" name="テキスト プレースホルダー 2">
            <a:extLst>
              <a:ext uri="{FF2B5EF4-FFF2-40B4-BE49-F238E27FC236}">
                <a16:creationId xmlns:a16="http://schemas.microsoft.com/office/drawing/2014/main" id="{AE313FE4-BA29-468A-88A9-86D992383964}"/>
              </a:ext>
            </a:extLst>
          </p:cNvPr>
          <p:cNvSpPr>
            <a:spLocks noGrp="1"/>
          </p:cNvSpPr>
          <p:nvPr>
            <p:ph type="body" idx="1"/>
          </p:nvPr>
        </p:nvSpPr>
        <p:spPr/>
        <p:txBody>
          <a:bodyPr/>
          <a:lstStyle/>
          <a:p>
            <a:r>
              <a:rPr kumimoji="1" lang="ja-JP" altLang="en-US" dirty="0"/>
              <a:t>より詳しく知りたいあなたへ</a:t>
            </a:r>
          </a:p>
        </p:txBody>
      </p:sp>
    </p:spTree>
    <p:extLst>
      <p:ext uri="{BB962C8B-B14F-4D97-AF65-F5344CB8AC3E}">
        <p14:creationId xmlns:p14="http://schemas.microsoft.com/office/powerpoint/2010/main" val="3252479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DDED0-7504-4DB4-8822-53EF6C999775}"/>
              </a:ext>
            </a:extLst>
          </p:cNvPr>
          <p:cNvSpPr>
            <a:spLocks noGrp="1"/>
          </p:cNvSpPr>
          <p:nvPr>
            <p:ph type="title"/>
          </p:nvPr>
        </p:nvSpPr>
        <p:spPr/>
        <p:txBody>
          <a:bodyPr>
            <a:normAutofit fontScale="90000"/>
          </a:bodyPr>
          <a:lstStyle/>
          <a:p>
            <a:r>
              <a:rPr lang="ja-JP" altLang="en-US" dirty="0"/>
              <a:t>平均二乗誤差</a:t>
            </a:r>
            <a:r>
              <a:rPr lang="en-US" altLang="ja-JP" dirty="0"/>
              <a:t> – Mean Squared error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B87C60D-C241-42FE-8B4A-222FD5CF10A1}"/>
                  </a:ext>
                </a:extLst>
              </p:cNvPr>
              <p:cNvSpPr>
                <a:spLocks noGrp="1"/>
              </p:cNvSpPr>
              <p:nvPr>
                <p:ph idx="1"/>
              </p:nvPr>
            </p:nvSpPr>
            <p:spPr/>
            <p:txBody>
              <a:bodyPr>
                <a:normAutofit/>
              </a:bodyPr>
              <a:lstStyle/>
              <a:p>
                <a:pPr marL="0" indent="0">
                  <a:buNone/>
                </a:pPr>
                <a:r>
                  <a:rPr lang="ja-JP" altLang="en-US" sz="2000" dirty="0"/>
                  <a:t>予測値</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𝑦</m:t>
                        </m:r>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𝑖</m:t>
                            </m:r>
                          </m:e>
                        </m:d>
                      </m:sup>
                    </m:sSup>
                  </m:oMath>
                </a14:m>
                <a:r>
                  <a:rPr lang="ja-JP" altLang="en-US" sz="2000" dirty="0"/>
                  <a:t>と実測値</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𝑦</m:t>
                        </m:r>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𝑖</m:t>
                            </m:r>
                          </m:e>
                        </m:d>
                      </m:sup>
                    </m:sSup>
                  </m:oMath>
                </a14:m>
                <a:r>
                  <a:rPr lang="ja-JP" altLang="en-US" sz="2000" dirty="0"/>
                  <a:t>の差（赤線）を最小化する手法（回帰問題限定）</a:t>
                </a:r>
                <a:endParaRPr lang="en-US" altLang="ja-JP" sz="2000" dirty="0"/>
              </a:p>
              <a:p>
                <a:pPr marL="0" indent="0">
                  <a:buNone/>
                </a:pPr>
                <a14:m>
                  <m:oMathPara xmlns:m="http://schemas.openxmlformats.org/officeDocument/2006/math">
                    <m:oMathParaPr>
                      <m:jc m:val="centerGroup"/>
                    </m:oMathParaPr>
                    <m:oMath xmlns:m="http://schemas.openxmlformats.org/officeDocument/2006/math">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𝑁</m:t>
                          </m:r>
                        </m:den>
                      </m:f>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𝑁</m:t>
                          </m:r>
                        </m:sup>
                        <m:e>
                          <m:sSup>
                            <m:sSupPr>
                              <m:ctrlPr>
                                <a:rPr kumimoji="1" lang="en-US" altLang="ja-JP" sz="2000" b="0" i="1" smtClean="0">
                                  <a:latin typeface="Cambria Math" panose="02040503050406030204" pitchFamily="18" charset="0"/>
                                </a:rPr>
                              </m:ctrlPr>
                            </m:sSupPr>
                            <m:e>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𝑦</m:t>
                                  </m:r>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𝑖</m:t>
                                      </m:r>
                                    </m:e>
                                  </m:d>
                                </m:sup>
                              </m:sSup>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𝑦</m:t>
                                  </m:r>
                                </m:e>
                                <m:sup>
                                  <m:d>
                                    <m:dPr>
                                      <m:ctrlPr>
                                        <a:rPr lang="en-US" altLang="ja-JP" sz="2000" i="1">
                                          <a:latin typeface="Cambria Math" panose="02040503050406030204" pitchFamily="18" charset="0"/>
                                        </a:rPr>
                                      </m:ctrlPr>
                                    </m:dPr>
                                    <m:e>
                                      <m:r>
                                        <a:rPr lang="en-US" altLang="ja-JP" sz="2000" i="1">
                                          <a:latin typeface="Cambria Math" panose="02040503050406030204" pitchFamily="18" charset="0"/>
                                        </a:rPr>
                                        <m:t>𝑖</m:t>
                                      </m:r>
                                    </m:e>
                                  </m:d>
                                </m:sup>
                              </m:sSup>
                              <m:r>
                                <a:rPr lang="en-US" altLang="ja-JP" sz="2000" i="1">
                                  <a:latin typeface="Cambria Math" panose="02040503050406030204" pitchFamily="18" charset="0"/>
                                </a:rPr>
                                <m:t>)</m:t>
                              </m:r>
                            </m:e>
                            <m:sup>
                              <m:r>
                                <a:rPr kumimoji="1" lang="en-US" altLang="ja-JP" sz="2000" b="0" i="1" smtClean="0">
                                  <a:latin typeface="Cambria Math" panose="02040503050406030204" pitchFamily="18" charset="0"/>
                                </a:rPr>
                                <m:t>2</m:t>
                              </m:r>
                            </m:sup>
                          </m:sSup>
                        </m:e>
                      </m:nary>
                    </m:oMath>
                  </m:oMathPara>
                </a14:m>
                <a:endParaRPr kumimoji="1" lang="en-US" altLang="ja-JP" sz="2000" dirty="0"/>
              </a:p>
            </p:txBody>
          </p:sp>
        </mc:Choice>
        <mc:Fallback xmlns="">
          <p:sp>
            <p:nvSpPr>
              <p:cNvPr id="3" name="コンテンツ プレースホルダー 2">
                <a:extLst>
                  <a:ext uri="{FF2B5EF4-FFF2-40B4-BE49-F238E27FC236}">
                    <a16:creationId xmlns:a16="http://schemas.microsoft.com/office/drawing/2014/main" id="{9B87C60D-C241-42FE-8B4A-222FD5CF10A1}"/>
                  </a:ext>
                </a:extLst>
              </p:cNvPr>
              <p:cNvSpPr>
                <a:spLocks noGrp="1" noRot="1" noChangeAspect="1" noMove="1" noResize="1" noEditPoints="1" noAdjustHandles="1" noChangeArrowheads="1" noChangeShapeType="1" noTextEdit="1"/>
              </p:cNvSpPr>
              <p:nvPr>
                <p:ph idx="1"/>
              </p:nvPr>
            </p:nvSpPr>
            <p:spPr>
              <a:blipFill>
                <a:blip r:embed="rId2"/>
                <a:stretch>
                  <a:fillRect l="-636" t="-108"/>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A68AE1B0-C82A-4E1D-B2EB-AF57C1EF2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585" y="2466307"/>
            <a:ext cx="6904829" cy="3292168"/>
          </a:xfrm>
          <a:prstGeom prst="rect">
            <a:avLst/>
          </a:prstGeom>
        </p:spPr>
      </p:pic>
    </p:spTree>
    <p:extLst>
      <p:ext uri="{BB962C8B-B14F-4D97-AF65-F5344CB8AC3E}">
        <p14:creationId xmlns:p14="http://schemas.microsoft.com/office/powerpoint/2010/main" val="1708257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DDED0-7504-4DB4-8822-53EF6C999775}"/>
              </a:ext>
            </a:extLst>
          </p:cNvPr>
          <p:cNvSpPr>
            <a:spLocks noGrp="1"/>
          </p:cNvSpPr>
          <p:nvPr>
            <p:ph type="title"/>
          </p:nvPr>
        </p:nvSpPr>
        <p:spPr/>
        <p:txBody>
          <a:bodyPr>
            <a:normAutofit fontScale="90000"/>
          </a:bodyPr>
          <a:lstStyle/>
          <a:p>
            <a:r>
              <a:rPr lang="ja-JP" altLang="en-US" dirty="0"/>
              <a:t>交差エントロピー</a:t>
            </a:r>
            <a:r>
              <a:rPr lang="en-US" altLang="ja-JP" dirty="0"/>
              <a:t> – Cross Entropy – (1)</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B87C60D-C241-42FE-8B4A-222FD5CF10A1}"/>
                  </a:ext>
                </a:extLst>
              </p:cNvPr>
              <p:cNvSpPr>
                <a:spLocks noGrp="1"/>
              </p:cNvSpPr>
              <p:nvPr>
                <p:ph idx="1"/>
              </p:nvPr>
            </p:nvSpPr>
            <p:spPr/>
            <p:txBody>
              <a:bodyPr>
                <a:noAutofit/>
              </a:bodyPr>
              <a:lstStyle/>
              <a:p>
                <a:r>
                  <a:rPr lang="ja-JP" altLang="en-US" sz="2000" dirty="0"/>
                  <a:t>情報量</a:t>
                </a:r>
                <a:endParaRPr lang="en-US" altLang="ja-JP" sz="2000" dirty="0"/>
              </a:p>
              <a:p>
                <a:pPr lvl="1"/>
                <a:r>
                  <a:rPr lang="ja-JP" altLang="en-US" sz="1800" dirty="0"/>
                  <a:t>珍しいことの方が情報量は多い</a:t>
                </a:r>
                <a:endParaRPr lang="en-US" altLang="ja-JP" sz="1800" dirty="0"/>
              </a:p>
              <a:p>
                <a:pPr lvl="1"/>
                <a:r>
                  <a:rPr lang="en-US" altLang="ja-JP" sz="1800" dirty="0"/>
                  <a:t>Ex) 1/2</a:t>
                </a:r>
                <a:r>
                  <a:rPr lang="ja-JP" altLang="en-US" sz="1800" dirty="0"/>
                  <a:t>の事象</a:t>
                </a:r>
                <a:r>
                  <a:rPr lang="en-US" altLang="ja-JP" sz="1800" dirty="0"/>
                  <a:t>A</a:t>
                </a:r>
                <a:r>
                  <a:rPr lang="ja-JP" altLang="en-US" sz="1800" dirty="0"/>
                  <a:t>と</a:t>
                </a:r>
                <a:r>
                  <a:rPr lang="en-US" altLang="ja-JP" sz="1800" dirty="0"/>
                  <a:t>1/4</a:t>
                </a:r>
                <a:r>
                  <a:rPr lang="ja-JP" altLang="en-US" sz="1800" dirty="0"/>
                  <a:t>の事象</a:t>
                </a:r>
                <a:r>
                  <a:rPr lang="en-US" altLang="ja-JP" sz="1800" dirty="0"/>
                  <a:t>B</a:t>
                </a:r>
                <a:r>
                  <a:rPr lang="ja-JP" altLang="en-US" sz="1800" dirty="0"/>
                  <a:t>では、事象</a:t>
                </a:r>
                <a:r>
                  <a:rPr lang="en-US" altLang="ja-JP" sz="1800" dirty="0"/>
                  <a:t>B</a:t>
                </a:r>
                <a:r>
                  <a:rPr lang="ja-JP" altLang="en-US" sz="1800" dirty="0"/>
                  <a:t>の方が情報量は多い</a:t>
                </a:r>
                <a:endParaRPr lang="en-US" altLang="ja-JP" sz="1800" dirty="0"/>
              </a:p>
              <a:p>
                <a:pPr lvl="1"/>
                <a14:m>
                  <m:oMath xmlns:m="http://schemas.openxmlformats.org/officeDocument/2006/math">
                    <m:r>
                      <a:rPr lang="en-US" altLang="ja-JP" sz="1800" b="0" i="1" smtClean="0">
                        <a:latin typeface="Cambria Math" panose="02040503050406030204" pitchFamily="18" charset="0"/>
                      </a:rPr>
                      <m:t>𝐸</m:t>
                    </m:r>
                    <m:r>
                      <a:rPr lang="en-US" altLang="ja-JP" sz="1800" b="0" i="1" smtClean="0">
                        <a:latin typeface="Cambria Math" panose="02040503050406030204" pitchFamily="18" charset="0"/>
                      </a:rPr>
                      <m:t>=−</m:t>
                    </m:r>
                    <m:func>
                      <m:funcPr>
                        <m:ctrlPr>
                          <a:rPr lang="en-US" altLang="ja-JP" sz="1800" b="0" i="1" smtClean="0">
                            <a:latin typeface="Cambria Math" panose="02040503050406030204" pitchFamily="18" charset="0"/>
                          </a:rPr>
                        </m:ctrlPr>
                      </m:funcPr>
                      <m:fName>
                        <m:r>
                          <m:rPr>
                            <m:sty m:val="p"/>
                          </m:rPr>
                          <a:rPr lang="en-US" altLang="ja-JP" sz="1800" b="0" i="0" smtClean="0">
                            <a:latin typeface="Cambria Math" panose="02040503050406030204" pitchFamily="18" charset="0"/>
                          </a:rPr>
                          <m:t>log</m:t>
                        </m:r>
                      </m:fName>
                      <m:e>
                        <m:r>
                          <a:rPr lang="en-US" altLang="ja-JP" sz="1800" b="0" i="1" smtClean="0">
                            <a:latin typeface="Cambria Math" panose="02040503050406030204" pitchFamily="18" charset="0"/>
                          </a:rPr>
                          <m:t>𝑃</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𝑥</m:t>
                        </m:r>
                        <m:r>
                          <a:rPr lang="en-US" altLang="ja-JP" sz="1800" b="0" i="1" smtClean="0">
                            <a:latin typeface="Cambria Math" panose="02040503050406030204" pitchFamily="18" charset="0"/>
                          </a:rPr>
                          <m:t>)</m:t>
                        </m:r>
                      </m:e>
                    </m:func>
                  </m:oMath>
                </a14:m>
                <a:endParaRPr lang="en-US" altLang="ja-JP" sz="2000" dirty="0"/>
              </a:p>
              <a:p>
                <a:pPr lvl="2"/>
                <a14:m>
                  <m:oMath xmlns:m="http://schemas.openxmlformats.org/officeDocument/2006/math">
                    <m:r>
                      <a:rPr lang="en-US" altLang="ja-JP" i="1">
                        <a:latin typeface="Cambria Math" panose="02040503050406030204" pitchFamily="18" charset="0"/>
                      </a:rPr>
                      <m:t>𝑃</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oMath>
                </a14:m>
                <a:r>
                  <a:rPr lang="en-US" altLang="ja-JP" dirty="0"/>
                  <a:t>...</a:t>
                </a:r>
                <a:r>
                  <a:rPr lang="ja-JP" altLang="en-US" dirty="0"/>
                  <a:t>確率値</a:t>
                </a:r>
                <a:endParaRPr lang="en-US" altLang="ja-JP" dirty="0"/>
              </a:p>
              <a:p>
                <a:r>
                  <a:rPr lang="ja-JP" altLang="en-US" sz="2000" dirty="0"/>
                  <a:t>エントロピー</a:t>
                </a:r>
                <a:endParaRPr lang="en-US" altLang="ja-JP" sz="2000" dirty="0"/>
              </a:p>
              <a:p>
                <a:pPr lvl="1"/>
                <a:r>
                  <a:rPr lang="ja-JP" altLang="en-US" sz="1600" dirty="0">
                    <a:latin typeface="Cambria Math" panose="02040503050406030204" pitchFamily="18" charset="0"/>
                  </a:rPr>
                  <a:t>平均情報量</a:t>
                </a:r>
                <a:endParaRPr lang="en-US" altLang="ja-JP" sz="1600" dirty="0">
                  <a:latin typeface="Cambria Math" panose="02040503050406030204" pitchFamily="18" charset="0"/>
                </a:endParaRPr>
              </a:p>
              <a:p>
                <a:pPr lvl="1"/>
                <a14:m>
                  <m:oMath xmlns:m="http://schemas.openxmlformats.org/officeDocument/2006/math">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𝐻</m:t>
                        </m:r>
                      </m:e>
                      <m:sub>
                        <m:r>
                          <a:rPr lang="en-US" altLang="ja-JP" sz="1600" b="0" i="1" smtClean="0">
                            <a:latin typeface="Cambria Math" panose="02040503050406030204" pitchFamily="18" charset="0"/>
                          </a:rPr>
                          <m:t>(</m:t>
                        </m:r>
                        <m:r>
                          <a:rPr lang="en-US" altLang="ja-JP" sz="1600" i="1">
                            <a:latin typeface="Cambria Math" panose="02040503050406030204" pitchFamily="18" charset="0"/>
                          </a:rPr>
                          <m:t>𝑝</m:t>
                        </m:r>
                        <m:r>
                          <a:rPr lang="en-US" altLang="ja-JP" sz="1600" b="0" i="1" smtClean="0">
                            <a:latin typeface="Cambria Math" panose="02040503050406030204" pitchFamily="18" charset="0"/>
                          </a:rPr>
                          <m:t>)</m:t>
                        </m:r>
                      </m:sub>
                    </m:sSub>
                    <m:r>
                      <a:rPr lang="en-US" altLang="ja-JP" sz="1600" i="1">
                        <a:latin typeface="Cambria Math" panose="02040503050406030204" pitchFamily="18" charset="0"/>
                      </a:rPr>
                      <m:t>=</m:t>
                    </m:r>
                    <m:r>
                      <a:rPr lang="en-US" altLang="ja-JP" sz="1600" b="0" i="1" smtClean="0">
                        <a:latin typeface="Cambria Math" panose="02040503050406030204" pitchFamily="18" charset="0"/>
                      </a:rPr>
                      <m:t>−</m:t>
                    </m:r>
                    <m:nary>
                      <m:naryPr>
                        <m:chr m:val="∑"/>
                        <m:subHide m:val="on"/>
                        <m:supHide m:val="on"/>
                        <m:ctrlPr>
                          <a:rPr lang="en-US" altLang="ja-JP" sz="1600" b="0" i="1" smtClean="0">
                            <a:latin typeface="Cambria Math" panose="02040503050406030204" pitchFamily="18" charset="0"/>
                          </a:rPr>
                        </m:ctrlPr>
                      </m:naryPr>
                      <m:sub/>
                      <m:sup/>
                      <m:e>
                        <m:r>
                          <a:rPr lang="en-US" altLang="ja-JP" sz="1600" i="1">
                            <a:latin typeface="Cambria Math" panose="02040503050406030204" pitchFamily="18" charset="0"/>
                          </a:rPr>
                          <m:t>𝑃</m:t>
                        </m:r>
                        <m:r>
                          <a:rPr lang="en-US" altLang="ja-JP" sz="1600" i="1">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r>
                          <m:rPr>
                            <m:sty m:val="p"/>
                          </m:rPr>
                          <a:rPr lang="en-US" altLang="ja-JP" sz="1600">
                            <a:latin typeface="Cambria Math" panose="02040503050406030204" pitchFamily="18" charset="0"/>
                          </a:rPr>
                          <m:t>log</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r>
                              <a:rPr lang="en-US" altLang="ja-JP" sz="1600" i="1">
                                <a:latin typeface="Cambria Math" panose="02040503050406030204" pitchFamily="18" charset="0"/>
                              </a:rPr>
                              <m:t>𝑃</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den>
                        </m:f>
                      </m:e>
                    </m:nary>
                  </m:oMath>
                </a14:m>
                <a:endParaRPr lang="en-US" altLang="ja-JP" sz="1600" dirty="0"/>
              </a:p>
              <a:p>
                <a:r>
                  <a:rPr lang="ja-JP" altLang="en-US" sz="2000" dirty="0"/>
                  <a:t>交差エントロピー</a:t>
                </a:r>
                <a:endParaRPr lang="en-US" altLang="ja-JP" sz="2000" dirty="0"/>
              </a:p>
              <a:p>
                <a:pPr lvl="1"/>
                <a:r>
                  <a:rPr lang="en-US" altLang="ja-JP" sz="1600" dirty="0"/>
                  <a:t>2</a:t>
                </a:r>
                <a:r>
                  <a:rPr lang="ja-JP" altLang="en-US" sz="1600" dirty="0"/>
                  <a:t>つの確率分布が</a:t>
                </a:r>
                <a:r>
                  <a:rPr lang="en-US" altLang="ja-JP" sz="1600" dirty="0"/>
                  <a:t>P,Q</a:t>
                </a:r>
                <a:r>
                  <a:rPr lang="ja-JP" altLang="en-US" sz="1600" dirty="0"/>
                  <a:t>に対して、</a:t>
                </a:r>
                <a:r>
                  <a:rPr lang="en-US" altLang="ja-JP" sz="1600" dirty="0"/>
                  <a:t>Q</a:t>
                </a:r>
                <a:r>
                  <a:rPr lang="ja-JP" altLang="en-US" sz="1600" dirty="0"/>
                  <a:t>が</a:t>
                </a:r>
                <a:r>
                  <a:rPr lang="en-US" altLang="ja-JP" sz="1600" dirty="0"/>
                  <a:t>P</a:t>
                </a:r>
                <a:r>
                  <a:rPr lang="ja-JP" altLang="en-US" sz="1600" dirty="0"/>
                  <a:t>からどのくらい離れているかを示す指標</a:t>
                </a:r>
                <a:endParaRPr lang="en-US" altLang="ja-JP" sz="1600" dirty="0"/>
              </a:p>
              <a:p>
                <a:pPr lvl="1"/>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𝐻</m:t>
                        </m:r>
                      </m:e>
                      <m:sub>
                        <m:r>
                          <a:rPr lang="en-US" altLang="ja-JP" sz="1600" i="1">
                            <a:latin typeface="Cambria Math" panose="02040503050406030204" pitchFamily="18" charset="0"/>
                          </a:rPr>
                          <m:t>(</m:t>
                        </m:r>
                        <m:r>
                          <a:rPr lang="en-US" altLang="ja-JP" sz="1600" i="1">
                            <a:latin typeface="Cambria Math" panose="02040503050406030204" pitchFamily="18" charset="0"/>
                          </a:rPr>
                          <m:t>𝑝</m:t>
                        </m:r>
                        <m:r>
                          <a:rPr lang="en-US" altLang="ja-JP" sz="1600" i="1">
                            <a:latin typeface="Cambria Math" panose="02040503050406030204" pitchFamily="18" charset="0"/>
                          </a:rPr>
                          <m:t>,</m:t>
                        </m:r>
                        <m:r>
                          <a:rPr lang="en-US" altLang="ja-JP" sz="1600" i="1">
                            <a:latin typeface="Cambria Math" panose="02040503050406030204" pitchFamily="18" charset="0"/>
                          </a:rPr>
                          <m:t>𝑞</m:t>
                        </m:r>
                        <m:r>
                          <a:rPr lang="en-US" altLang="ja-JP" sz="1600" i="1">
                            <a:latin typeface="Cambria Math" panose="02040503050406030204" pitchFamily="18" charset="0"/>
                          </a:rPr>
                          <m:t>)</m:t>
                        </m:r>
                      </m:sub>
                    </m:sSub>
                    <m:r>
                      <a:rPr lang="en-US" altLang="ja-JP" sz="1600" i="1">
                        <a:latin typeface="Cambria Math" panose="02040503050406030204" pitchFamily="18" charset="0"/>
                      </a:rPr>
                      <m:t>=−</m:t>
                    </m:r>
                    <m:nary>
                      <m:naryPr>
                        <m:chr m:val="∑"/>
                        <m:subHide m:val="on"/>
                        <m:supHide m:val="on"/>
                        <m:ctrlPr>
                          <a:rPr lang="en-US" altLang="ja-JP" sz="1600" i="1" smtClean="0">
                            <a:latin typeface="Cambria Math" panose="02040503050406030204" pitchFamily="18" charset="0"/>
                          </a:rPr>
                        </m:ctrlPr>
                      </m:naryPr>
                      <m:sub/>
                      <m:sup/>
                      <m:e>
                        <m:r>
                          <a:rPr lang="en-US" altLang="ja-JP" sz="1600" i="1">
                            <a:latin typeface="Cambria Math" panose="02040503050406030204" pitchFamily="18" charset="0"/>
                          </a:rPr>
                          <m:t>𝑃</m:t>
                        </m:r>
                        <m:r>
                          <a:rPr lang="en-US" altLang="ja-JP" sz="1600" i="1">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log</m:t>
                            </m:r>
                          </m:fName>
                          <m:e>
                            <m:r>
                              <a:rPr lang="en-US" altLang="ja-JP" sz="1600" i="1">
                                <a:latin typeface="Cambria Math" panose="02040503050406030204" pitchFamily="18" charset="0"/>
                              </a:rPr>
                              <m:t>𝑄</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e>
                        </m:func>
                      </m:e>
                    </m:nary>
                  </m:oMath>
                </a14:m>
                <a:endParaRPr lang="en-US" altLang="ja-JP" sz="1600" dirty="0"/>
              </a:p>
              <a:p>
                <a:pPr lvl="2"/>
                <a14:m>
                  <m:oMath xmlns:m="http://schemas.openxmlformats.org/officeDocument/2006/math">
                    <m:r>
                      <a:rPr lang="en-US" altLang="ja-JP" sz="1400" i="1">
                        <a:latin typeface="Cambria Math" panose="02040503050406030204" pitchFamily="18" charset="0"/>
                      </a:rPr>
                      <m:t>𝑃</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d>
                  </m:oMath>
                </a14:m>
                <a:r>
                  <a:rPr lang="en-US" altLang="ja-JP" sz="1400" dirty="0"/>
                  <a:t> ...</a:t>
                </a:r>
                <a:r>
                  <a:rPr lang="ja-JP" altLang="en-US" sz="1400" dirty="0"/>
                  <a:t>確率分布</a:t>
                </a:r>
                <a:r>
                  <a:rPr lang="en-US" altLang="ja-JP" sz="1400" dirty="0"/>
                  <a:t>P</a:t>
                </a:r>
                <a:r>
                  <a:rPr lang="ja-JP" altLang="en-US" sz="1400" dirty="0"/>
                  <a:t>の確率</a:t>
                </a:r>
                <a:endParaRPr lang="en-US" altLang="ja-JP" sz="1400" dirty="0"/>
              </a:p>
              <a:p>
                <a:pPr lvl="2"/>
                <a14:m>
                  <m:oMath xmlns:m="http://schemas.openxmlformats.org/officeDocument/2006/math">
                    <m:r>
                      <a:rPr lang="en-US" altLang="ja-JP" sz="1400" i="1">
                        <a:latin typeface="Cambria Math" panose="02040503050406030204" pitchFamily="18" charset="0"/>
                      </a:rPr>
                      <m:t>𝑄</m:t>
                    </m:r>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d>
                    <m:r>
                      <a:rPr lang="en-US" altLang="ja-JP" sz="1400" b="0" i="0" smtClean="0">
                        <a:latin typeface="Cambria Math" panose="02040503050406030204" pitchFamily="18" charset="0"/>
                      </a:rPr>
                      <m:t> </m:t>
                    </m:r>
                  </m:oMath>
                </a14:m>
                <a:r>
                  <a:rPr lang="en-US" altLang="ja-JP" sz="1400" dirty="0"/>
                  <a:t>...</a:t>
                </a:r>
                <a:r>
                  <a:rPr lang="ja-JP" altLang="en-US" sz="1400" dirty="0"/>
                  <a:t>確率分布</a:t>
                </a:r>
                <a:r>
                  <a:rPr lang="en-US" altLang="ja-JP" sz="1400" dirty="0"/>
                  <a:t>Q</a:t>
                </a:r>
                <a:r>
                  <a:rPr lang="ja-JP" altLang="en-US" sz="1400" dirty="0"/>
                  <a:t>の確率</a:t>
                </a:r>
                <a:endParaRPr lang="en-US" altLang="ja-JP" sz="1400" dirty="0"/>
              </a:p>
              <a:p>
                <a:pPr lvl="1"/>
                <a:r>
                  <a:rPr lang="ja-JP" altLang="en-US" sz="1600" dirty="0"/>
                  <a:t>今回は、「実測した分布」と「予測した分布」の距離を測定して、それが</a:t>
                </a:r>
                <a:r>
                  <a:rPr lang="en-US" altLang="ja-JP" sz="1600" dirty="0"/>
                  <a:t>0</a:t>
                </a:r>
                <a:r>
                  <a:rPr lang="ja-JP" altLang="en-US" sz="1600" dirty="0"/>
                  <a:t>になるように補正していくモデルを作った。</a:t>
                </a:r>
                <a:endParaRPr lang="en-US" altLang="ja-JP" sz="1600" dirty="0"/>
              </a:p>
              <a:p>
                <a:pPr lvl="1"/>
                <a:endParaRPr lang="en-US" altLang="ja-JP" sz="1600" dirty="0"/>
              </a:p>
            </p:txBody>
          </p:sp>
        </mc:Choice>
        <mc:Fallback>
          <p:sp>
            <p:nvSpPr>
              <p:cNvPr id="3" name="コンテンツ プレースホルダー 2">
                <a:extLst>
                  <a:ext uri="{FF2B5EF4-FFF2-40B4-BE49-F238E27FC236}">
                    <a16:creationId xmlns:a16="http://schemas.microsoft.com/office/drawing/2014/main" id="{9B87C60D-C241-42FE-8B4A-222FD5CF10A1}"/>
                  </a:ext>
                </a:extLst>
              </p:cNvPr>
              <p:cNvSpPr>
                <a:spLocks noGrp="1" noRot="1" noChangeAspect="1" noMove="1" noResize="1" noEditPoints="1" noAdjustHandles="1" noChangeArrowheads="1" noChangeShapeType="1" noTextEdit="1"/>
              </p:cNvSpPr>
              <p:nvPr>
                <p:ph idx="1"/>
              </p:nvPr>
            </p:nvSpPr>
            <p:spPr>
              <a:blipFill>
                <a:blip r:embed="rId2"/>
                <a:stretch>
                  <a:fillRect l="-867" t="-1082" b="-108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689128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DDED0-7504-4DB4-8822-53EF6C999775}"/>
              </a:ext>
            </a:extLst>
          </p:cNvPr>
          <p:cNvSpPr>
            <a:spLocks noGrp="1"/>
          </p:cNvSpPr>
          <p:nvPr>
            <p:ph type="title"/>
          </p:nvPr>
        </p:nvSpPr>
        <p:spPr/>
        <p:txBody>
          <a:bodyPr>
            <a:normAutofit fontScale="90000"/>
          </a:bodyPr>
          <a:lstStyle/>
          <a:p>
            <a:r>
              <a:rPr lang="ja-JP" altLang="en-US" dirty="0"/>
              <a:t>交差エントロピー</a:t>
            </a:r>
            <a:r>
              <a:rPr lang="en-US" altLang="ja-JP" dirty="0"/>
              <a:t> – Cross Entropy – (1)</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B87C60D-C241-42FE-8B4A-222FD5CF10A1}"/>
                  </a:ext>
                </a:extLst>
              </p:cNvPr>
              <p:cNvSpPr>
                <a:spLocks noGrp="1"/>
              </p:cNvSpPr>
              <p:nvPr>
                <p:ph idx="1"/>
              </p:nvPr>
            </p:nvSpPr>
            <p:spPr/>
            <p:txBody>
              <a:bodyPr>
                <a:noAutofit/>
              </a:bodyPr>
              <a:lstStyle/>
              <a:p>
                <a:r>
                  <a:rPr lang="ja-JP" altLang="en-US" sz="2000" dirty="0"/>
                  <a:t>相対情報量 </a:t>
                </a:r>
                <a:r>
                  <a:rPr lang="en-US" altLang="ja-JP" sz="2000" dirty="0"/>
                  <a:t>- </a:t>
                </a:r>
                <a:r>
                  <a:rPr lang="en-US" altLang="ja-JP" sz="2000" dirty="0" err="1"/>
                  <a:t>Kullback-Liebler</a:t>
                </a:r>
                <a:r>
                  <a:rPr lang="en-US" altLang="ja-JP" sz="2000" dirty="0"/>
                  <a:t> Divergence –</a:t>
                </a:r>
              </a:p>
              <a:p>
                <a:pPr lvl="1"/>
                <a:r>
                  <a:rPr lang="ja-JP" altLang="en-US" sz="1600" dirty="0"/>
                  <a:t>分布擬距離と呼ばれる概念。確率分布の「似ていない度合い」を示す。</a:t>
                </a:r>
                <a:endParaRPr lang="en-US" altLang="ja-JP" sz="1600" dirty="0"/>
              </a:p>
              <a:p>
                <a:pPr lvl="2"/>
                <a:r>
                  <a:rPr lang="ja-JP" altLang="en-US" sz="1400" dirty="0"/>
                  <a:t>値が小さいほど似ている</a:t>
                </a:r>
                <a:endParaRPr lang="en-US" altLang="ja-JP" sz="1400" dirty="0"/>
              </a:p>
              <a:p>
                <a:pPr lvl="2"/>
                <a:r>
                  <a:rPr lang="ja-JP" altLang="en-US" sz="1400" dirty="0"/>
                  <a:t>値が大きいほど似ていない</a:t>
                </a:r>
                <a:endParaRPr lang="en-US" altLang="ja-JP" sz="1400" dirty="0"/>
              </a:p>
              <a:p>
                <a:pPr lvl="1"/>
                <a14:m>
                  <m:oMath xmlns:m="http://schemas.openxmlformats.org/officeDocument/2006/math">
                    <m:nary>
                      <m:naryPr>
                        <m:chr m:val="∑"/>
                        <m:subHide m:val="on"/>
                        <m:supHide m:val="on"/>
                        <m:ctrlPr>
                          <a:rPr lang="en-US" altLang="ja-JP" sz="1600" i="1" smtClean="0">
                            <a:latin typeface="Cambria Math" panose="02040503050406030204" pitchFamily="18" charset="0"/>
                          </a:rPr>
                        </m:ctrlPr>
                      </m:naryPr>
                      <m:sub/>
                      <m:sup/>
                      <m:e>
                        <m:r>
                          <a:rPr lang="en-US" altLang="ja-JP" sz="1600" i="1">
                            <a:latin typeface="Cambria Math" panose="02040503050406030204" pitchFamily="18" charset="0"/>
                          </a:rPr>
                          <m:t>𝑄</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d>
                        <m:d>
                          <m:dPr>
                            <m:begChr m:val="{"/>
                            <m:endChr m:val="}"/>
                            <m:ctrlPr>
                              <a:rPr lang="en-US" altLang="ja-JP" sz="1600" i="1" smtClean="0">
                                <a:latin typeface="Cambria Math" panose="02040503050406030204" pitchFamily="18" charset="0"/>
                              </a:rPr>
                            </m:ctrlPr>
                          </m:dPr>
                          <m:e>
                            <m:func>
                              <m:funcPr>
                                <m:ctrlPr>
                                  <a:rPr lang="en-US" altLang="ja-JP" sz="1600" i="1" smtClean="0">
                                    <a:latin typeface="Cambria Math" panose="02040503050406030204" pitchFamily="18" charset="0"/>
                                  </a:rPr>
                                </m:ctrlPr>
                              </m:funcPr>
                              <m:fName>
                                <m:r>
                                  <a:rPr lang="en-US" altLang="ja-JP" sz="1600" b="0" i="0" smtClean="0">
                                    <a:latin typeface="Cambria Math" panose="02040503050406030204" pitchFamily="18" charset="0"/>
                                  </a:rPr>
                                  <m:t>−</m:t>
                                </m:r>
                                <m:r>
                                  <m:rPr>
                                    <m:sty m:val="p"/>
                                  </m:rPr>
                                  <a:rPr lang="en-US" altLang="ja-JP" sz="1600" i="0" smtClean="0">
                                    <a:latin typeface="Cambria Math" panose="02040503050406030204" pitchFamily="18" charset="0"/>
                                  </a:rPr>
                                  <m:t>log</m:t>
                                </m:r>
                              </m:fName>
                              <m:e>
                                <m:r>
                                  <a:rPr lang="en-US" altLang="ja-JP" sz="1600" b="0" i="1" smtClean="0">
                                    <a:latin typeface="Cambria Math" panose="02040503050406030204" pitchFamily="18" charset="0"/>
                                  </a:rPr>
                                  <m:t>𝑃</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𝑥</m:t>
                                    </m:r>
                                  </m:e>
                                </m:d>
                                <m:r>
                                  <a:rPr lang="en-US" altLang="ja-JP" sz="1600" b="0" i="1" smtClean="0">
                                    <a:latin typeface="Cambria Math" panose="02040503050406030204" pitchFamily="18" charset="0"/>
                                  </a:rPr>
                                  <m:t>−(−</m:t>
                                </m:r>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log</m:t>
                                    </m:r>
                                  </m:fName>
                                  <m:e>
                                    <m:r>
                                      <a:rPr lang="en-US" altLang="ja-JP" sz="1600" b="0" i="1" smtClean="0">
                                        <a:latin typeface="Cambria Math" panose="02040503050406030204" pitchFamily="18" charset="0"/>
                                      </a:rPr>
                                      <m:t>𝑄</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𝑥</m:t>
                                    </m:r>
                                    <m:r>
                                      <a:rPr lang="en-US" altLang="ja-JP" sz="1600" b="0" i="1" smtClean="0">
                                        <a:latin typeface="Cambria Math" panose="02040503050406030204" pitchFamily="18" charset="0"/>
                                      </a:rPr>
                                      <m:t>)</m:t>
                                    </m:r>
                                  </m:e>
                                </m:func>
                                <m:r>
                                  <a:rPr lang="en-US" altLang="ja-JP" sz="1600" b="0" i="1" smtClean="0">
                                    <a:latin typeface="Cambria Math" panose="02040503050406030204" pitchFamily="18" charset="0"/>
                                  </a:rPr>
                                  <m:t>)</m:t>
                                </m:r>
                              </m:e>
                            </m:func>
                          </m:e>
                        </m:d>
                        <m:r>
                          <a:rPr lang="en-US" altLang="ja-JP" sz="1600" i="1" smtClean="0">
                            <a:latin typeface="Cambria Math" panose="02040503050406030204" pitchFamily="18" charset="0"/>
                          </a:rPr>
                          <m:t> </m:t>
                        </m:r>
                      </m:e>
                    </m:nary>
                    <m:r>
                      <a:rPr lang="en-US" altLang="ja-JP" sz="1600" b="0" i="1" smtClean="0">
                        <a:latin typeface="Cambria Math" panose="02040503050406030204" pitchFamily="18" charset="0"/>
                      </a:rPr>
                      <m:t>=</m:t>
                    </m:r>
                    <m:r>
                      <a:rPr lang="en-US" altLang="ja-JP" sz="1600" i="1">
                        <a:latin typeface="Cambria Math" panose="02040503050406030204" pitchFamily="18" charset="0"/>
                      </a:rPr>
                      <m:t> </m:t>
                    </m:r>
                    <m:nary>
                      <m:naryPr>
                        <m:chr m:val="∑"/>
                        <m:subHide m:val="on"/>
                        <m:supHide m:val="on"/>
                        <m:ctrlPr>
                          <a:rPr lang="en-US" altLang="ja-JP" sz="1600" i="1">
                            <a:latin typeface="Cambria Math" panose="02040503050406030204" pitchFamily="18" charset="0"/>
                          </a:rPr>
                        </m:ctrlPr>
                      </m:naryPr>
                      <m:sub/>
                      <m:sup/>
                      <m:e>
                        <m:r>
                          <a:rPr lang="en-US" altLang="ja-JP" sz="1600" i="1">
                            <a:latin typeface="Cambria Math" panose="02040503050406030204" pitchFamily="18" charset="0"/>
                          </a:rPr>
                          <m:t>𝑄</m:t>
                        </m:r>
                        <m:r>
                          <a:rPr lang="en-US" altLang="ja-JP" sz="1600" i="1">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log</m:t>
                            </m:r>
                          </m:fName>
                          <m:e>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𝑄</m:t>
                                </m:r>
                                <m:r>
                                  <a:rPr lang="en-US" altLang="ja-JP" sz="1600" i="1">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num>
                              <m:den>
                                <m:r>
                                  <a:rPr lang="en-US" altLang="ja-JP" sz="1600" i="1">
                                    <a:latin typeface="Cambria Math" panose="02040503050406030204" pitchFamily="18" charset="0"/>
                                  </a:rPr>
                                  <m:t>𝑃</m:t>
                                </m:r>
                                <m:r>
                                  <a:rPr lang="en-US" altLang="ja-JP" sz="1600" i="1">
                                    <a:latin typeface="Cambria Math" panose="02040503050406030204" pitchFamily="18" charset="0"/>
                                  </a:rPr>
                                  <m:t>(</m:t>
                                </m:r>
                                <m:r>
                                  <a:rPr lang="en-US" altLang="ja-JP" sz="1600" i="1">
                                    <a:latin typeface="Cambria Math" panose="02040503050406030204" pitchFamily="18" charset="0"/>
                                  </a:rPr>
                                  <m:t>𝑥</m:t>
                                </m:r>
                                <m:r>
                                  <a:rPr lang="en-US" altLang="ja-JP" sz="1600" i="1">
                                    <a:latin typeface="Cambria Math" panose="02040503050406030204" pitchFamily="18" charset="0"/>
                                  </a:rPr>
                                  <m:t>)</m:t>
                                </m:r>
                              </m:den>
                            </m:f>
                          </m:e>
                        </m:func>
                      </m:e>
                    </m:nary>
                  </m:oMath>
                </a14:m>
                <a:endParaRPr lang="en-US" altLang="ja-JP" sz="1600" dirty="0"/>
              </a:p>
              <a:p>
                <a:pPr lvl="2"/>
                <a:r>
                  <a:rPr lang="en-US" altLang="ja-JP" sz="1400" dirty="0"/>
                  <a:t>P(x)</a:t>
                </a:r>
                <a:r>
                  <a:rPr lang="ja-JP" altLang="en-US" sz="1400" dirty="0"/>
                  <a:t>：古い確率分布</a:t>
                </a:r>
                <a:endParaRPr lang="en-US" altLang="ja-JP" sz="1400" dirty="0"/>
              </a:p>
              <a:p>
                <a:pPr lvl="2"/>
                <a:r>
                  <a:rPr lang="en-US" altLang="ja-JP" sz="1400" dirty="0"/>
                  <a:t>Q(x)</a:t>
                </a:r>
                <a:r>
                  <a:rPr lang="ja-JP" altLang="en-US" sz="1400" dirty="0"/>
                  <a:t>：新しい確率分布</a:t>
                </a:r>
                <a:endParaRPr lang="en-US" altLang="ja-JP" sz="1400" dirty="0"/>
              </a:p>
              <a:p>
                <a:pPr lvl="3"/>
                <a:r>
                  <a:rPr lang="ja-JP" altLang="en-US" sz="1200" dirty="0"/>
                  <a:t>同じ確率変数についての確率分布であることに注意</a:t>
                </a:r>
                <a:endParaRPr lang="en-US" altLang="ja-JP" sz="1200" dirty="0"/>
              </a:p>
              <a:p>
                <a:pPr lvl="1"/>
                <a:r>
                  <a:rPr lang="ja-JP" altLang="en-US" sz="1600" dirty="0"/>
                  <a:t>機械学習では、確率分布</a:t>
                </a:r>
                <a:r>
                  <a:rPr lang="en-US" altLang="ja-JP" sz="1600" dirty="0"/>
                  <a:t>P(x)</a:t>
                </a:r>
                <a:r>
                  <a:rPr lang="ja-JP" altLang="en-US" sz="1600" dirty="0"/>
                  <a:t>を</a:t>
                </a:r>
                <a:r>
                  <a:rPr lang="en-US" altLang="ja-JP" sz="1600" dirty="0"/>
                  <a:t>Q(</a:t>
                </a:r>
                <a:r>
                  <a:rPr lang="en-US" altLang="ja-JP" sz="1600" dirty="0" err="1"/>
                  <a:t>x|θ</a:t>
                </a:r>
                <a:r>
                  <a:rPr lang="en-US" altLang="ja-JP" sz="1600" dirty="0"/>
                  <a:t>)</a:t>
                </a:r>
                <a:r>
                  <a:rPr lang="ja-JP" altLang="en-US" sz="1600" dirty="0"/>
                  <a:t>に表現を変更する必要があるが、データを変えたいわけではないので出来るだけ似ていてほしい。その問題を</a:t>
                </a:r>
                <a:r>
                  <a:rPr lang="en-US" altLang="ja-JP" sz="1600" dirty="0"/>
                  <a:t>KL</a:t>
                </a:r>
                <a:r>
                  <a:rPr lang="ja-JP" altLang="en-US" sz="1600" dirty="0"/>
                  <a:t>ダイバージェンスを最小化する問題に帰着させる。</a:t>
                </a:r>
                <a:endParaRPr lang="en-US" altLang="ja-JP" sz="1600" dirty="0"/>
              </a:p>
            </p:txBody>
          </p:sp>
        </mc:Choice>
        <mc:Fallback xmlns="">
          <p:sp>
            <p:nvSpPr>
              <p:cNvPr id="3" name="コンテンツ プレースホルダー 2">
                <a:extLst>
                  <a:ext uri="{FF2B5EF4-FFF2-40B4-BE49-F238E27FC236}">
                    <a16:creationId xmlns:a16="http://schemas.microsoft.com/office/drawing/2014/main" id="{9B87C60D-C241-42FE-8B4A-222FD5CF10A1}"/>
                  </a:ext>
                </a:extLst>
              </p:cNvPr>
              <p:cNvSpPr>
                <a:spLocks noGrp="1" noRot="1" noChangeAspect="1" noMove="1" noResize="1" noEditPoints="1" noAdjustHandles="1" noChangeArrowheads="1" noChangeShapeType="1" noTextEdit="1"/>
              </p:cNvSpPr>
              <p:nvPr>
                <p:ph idx="1"/>
              </p:nvPr>
            </p:nvSpPr>
            <p:spPr>
              <a:blipFill>
                <a:blip r:embed="rId2"/>
                <a:stretch>
                  <a:fillRect l="-867" t="-108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E6E97681-984D-4691-B5FA-ED477151C276}"/>
                  </a:ext>
                </a:extLst>
              </p:cNvPr>
              <p:cNvSpPr/>
              <p:nvPr/>
            </p:nvSpPr>
            <p:spPr>
              <a:xfrm>
                <a:off x="6706588" y="1552268"/>
                <a:ext cx="3856013" cy="11280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solidFill>
                      <a:srgbClr val="FF0000"/>
                    </a:solidFill>
                  </a:rPr>
                  <a:t>擬距離である由縁</a:t>
                </a:r>
                <a:endParaRPr kumimoji="1" lang="en-US" altLang="ja-JP" dirty="0">
                  <a:solidFill>
                    <a:srgbClr val="FF0000"/>
                  </a:solidFill>
                </a:endParaRPr>
              </a:p>
              <a:p>
                <a:pPr algn="ctr"/>
                <a14:m>
                  <m:oMathPara xmlns:m="http://schemas.openxmlformats.org/officeDocument/2006/math">
                    <m:oMathParaPr>
                      <m:jc m:val="centerGroup"/>
                    </m:oMathParaPr>
                    <m:oMath xmlns:m="http://schemas.openxmlformats.org/officeDocument/2006/math">
                      <m:r>
                        <m:rPr>
                          <m:sty m:val="p"/>
                        </m:rPr>
                        <a:rPr kumimoji="1" lang="en-US" altLang="ja-JP" b="0" i="0" smtClean="0">
                          <a:solidFill>
                            <a:srgbClr val="FF0000"/>
                          </a:solidFill>
                          <a:latin typeface="Cambria Math" panose="02040503050406030204" pitchFamily="18" charset="0"/>
                        </a:rPr>
                        <m:t>K</m:t>
                      </m:r>
                      <m:r>
                        <a:rPr kumimoji="1" lang="en-US" altLang="ja-JP" b="0" i="1" smtClean="0">
                          <a:solidFill>
                            <a:srgbClr val="FF0000"/>
                          </a:solidFill>
                          <a:latin typeface="Cambria Math" panose="02040503050406030204" pitchFamily="18" charset="0"/>
                        </a:rPr>
                        <m:t>𝐿</m:t>
                      </m:r>
                      <m:r>
                        <a:rPr kumimoji="1" lang="en-US" altLang="ja-JP" b="0" i="1" smtClean="0">
                          <a:solidFill>
                            <a:srgbClr val="FF0000"/>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𝑝</m:t>
                      </m:r>
                      <m:r>
                        <a:rPr kumimoji="1" lang="en-US" altLang="ja-JP" b="0" i="1" smtClean="0">
                          <a:solidFill>
                            <a:srgbClr val="FF0000"/>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𝑞</m:t>
                      </m:r>
                      <m:r>
                        <a:rPr kumimoji="1" lang="en-US" altLang="ja-JP" b="0" i="1" smtClean="0">
                          <a:solidFill>
                            <a:srgbClr val="FF0000"/>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𝐾𝐿</m:t>
                      </m:r>
                      <m:r>
                        <a:rPr kumimoji="1" lang="en-US" altLang="ja-JP" b="0" i="1" smtClean="0">
                          <a:solidFill>
                            <a:srgbClr val="FF0000"/>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𝑞</m:t>
                      </m:r>
                      <m:r>
                        <a:rPr kumimoji="1" lang="en-US" altLang="ja-JP" b="0" i="1" smtClean="0">
                          <a:solidFill>
                            <a:srgbClr val="FF0000"/>
                          </a:solidFill>
                          <a:latin typeface="Cambria Math" panose="02040503050406030204" pitchFamily="18" charset="0"/>
                        </a:rPr>
                        <m:t>|</m:t>
                      </m:r>
                      <m:r>
                        <a:rPr kumimoji="1" lang="en-US" altLang="ja-JP" b="0" i="1" smtClean="0">
                          <a:solidFill>
                            <a:srgbClr val="FF0000"/>
                          </a:solidFill>
                          <a:latin typeface="Cambria Math" panose="02040503050406030204" pitchFamily="18" charset="0"/>
                        </a:rPr>
                        <m:t>𝑝</m:t>
                      </m:r>
                      <m:r>
                        <a:rPr kumimoji="1" lang="en-US" altLang="ja-JP" b="0" i="1" smtClean="0">
                          <a:solidFill>
                            <a:srgbClr val="FF0000"/>
                          </a:solidFill>
                          <a:latin typeface="Cambria Math" panose="02040503050406030204" pitchFamily="18" charset="0"/>
                        </a:rPr>
                        <m:t>)</m:t>
                      </m:r>
                    </m:oMath>
                  </m:oMathPara>
                </a14:m>
                <a:endParaRPr kumimoji="1" lang="en-US" altLang="ja-JP" dirty="0">
                  <a:solidFill>
                    <a:srgbClr val="FF0000"/>
                  </a:solidFill>
                </a:endParaRPr>
              </a:p>
              <a:p>
                <a:pPr algn="ctr"/>
                <a:r>
                  <a:rPr kumimoji="1" lang="en-US" altLang="ja-JP" dirty="0">
                    <a:solidFill>
                      <a:srgbClr val="FF0000"/>
                    </a:solidFill>
                  </a:rPr>
                  <a:t>※</a:t>
                </a:r>
                <a:r>
                  <a:rPr kumimoji="1" lang="ja-JP" altLang="en-US" dirty="0">
                    <a:solidFill>
                      <a:srgbClr val="FF0000"/>
                    </a:solidFill>
                  </a:rPr>
                  <a:t>本当に距離概念なら一致するはず</a:t>
                </a:r>
              </a:p>
            </p:txBody>
          </p:sp>
        </mc:Choice>
        <mc:Fallback>
          <p:sp>
            <p:nvSpPr>
              <p:cNvPr id="5" name="正方形/長方形 4">
                <a:extLst>
                  <a:ext uri="{FF2B5EF4-FFF2-40B4-BE49-F238E27FC236}">
                    <a16:creationId xmlns:a16="http://schemas.microsoft.com/office/drawing/2014/main" id="{E6E97681-984D-4691-B5FA-ED477151C276}"/>
                  </a:ext>
                </a:extLst>
              </p:cNvPr>
              <p:cNvSpPr>
                <a:spLocks noRot="1" noChangeAspect="1" noMove="1" noResize="1" noEditPoints="1" noAdjustHandles="1" noChangeArrowheads="1" noChangeShapeType="1" noTextEdit="1"/>
              </p:cNvSpPr>
              <p:nvPr/>
            </p:nvSpPr>
            <p:spPr>
              <a:xfrm>
                <a:off x="6706588" y="1552268"/>
                <a:ext cx="3856013" cy="1128044"/>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583CE01E-95A2-4C15-A91A-B3113DDFCEEC}"/>
              </a:ext>
            </a:extLst>
          </p:cNvPr>
          <p:cNvSpPr txBox="1"/>
          <p:nvPr/>
        </p:nvSpPr>
        <p:spPr>
          <a:xfrm>
            <a:off x="2818687" y="5899708"/>
            <a:ext cx="6554625" cy="369332"/>
          </a:xfrm>
          <a:prstGeom prst="rect">
            <a:avLst/>
          </a:prstGeom>
          <a:noFill/>
        </p:spPr>
        <p:txBody>
          <a:bodyPr wrap="square" rtlCol="0">
            <a:spAutoFit/>
          </a:bodyPr>
          <a:lstStyle/>
          <a:p>
            <a:r>
              <a:rPr lang="en-US" altLang="ja-JP" dirty="0">
                <a:hlinkClick r:id="rId4"/>
              </a:rPr>
              <a:t>https://www.hellocybernetics.tech/entry/2016/04/21/132645</a:t>
            </a:r>
            <a:endParaRPr kumimoji="1" lang="ja-JP" altLang="en-US" dirty="0"/>
          </a:p>
        </p:txBody>
      </p:sp>
    </p:spTree>
    <p:extLst>
      <p:ext uri="{BB962C8B-B14F-4D97-AF65-F5344CB8AC3E}">
        <p14:creationId xmlns:p14="http://schemas.microsoft.com/office/powerpoint/2010/main" val="1725141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01588-A300-48B6-A4DD-E77B8AB965FA}"/>
              </a:ext>
            </a:extLst>
          </p:cNvPr>
          <p:cNvSpPr>
            <a:spLocks noGrp="1"/>
          </p:cNvSpPr>
          <p:nvPr>
            <p:ph type="title"/>
          </p:nvPr>
        </p:nvSpPr>
        <p:spPr/>
        <p:txBody>
          <a:bodyPr/>
          <a:lstStyle/>
          <a:p>
            <a:r>
              <a:rPr kumimoji="1" lang="ja-JP" altLang="en-US" dirty="0"/>
              <a:t>なぜ</a:t>
            </a:r>
            <a:r>
              <a:rPr kumimoji="1" lang="en-US" altLang="ja-JP" dirty="0"/>
              <a:t>CNN</a:t>
            </a:r>
            <a:r>
              <a:rPr kumimoji="1" lang="ja-JP" altLang="en-US" dirty="0"/>
              <a:t>が</a:t>
            </a:r>
            <a:r>
              <a:rPr kumimoji="1" lang="en-US" altLang="ja-JP" dirty="0"/>
              <a:t>MLP</a:t>
            </a:r>
            <a:r>
              <a:rPr kumimoji="1" lang="ja-JP" altLang="en-US" dirty="0"/>
              <a:t>よりも優れているのか？</a:t>
            </a:r>
          </a:p>
        </p:txBody>
      </p:sp>
      <p:sp>
        <p:nvSpPr>
          <p:cNvPr id="3" name="テキスト プレースホルダー 2">
            <a:extLst>
              <a:ext uri="{FF2B5EF4-FFF2-40B4-BE49-F238E27FC236}">
                <a16:creationId xmlns:a16="http://schemas.microsoft.com/office/drawing/2014/main" id="{AE313FE4-BA29-468A-88A9-86D992383964}"/>
              </a:ext>
            </a:extLst>
          </p:cNvPr>
          <p:cNvSpPr>
            <a:spLocks noGrp="1"/>
          </p:cNvSpPr>
          <p:nvPr>
            <p:ph type="body" idx="1"/>
          </p:nvPr>
        </p:nvSpPr>
        <p:spPr/>
        <p:txBody>
          <a:bodyPr/>
          <a:lstStyle/>
          <a:p>
            <a:r>
              <a:rPr kumimoji="1" lang="en-US" altLang="ja-JP" dirty="0"/>
              <a:t>VGG16</a:t>
            </a:r>
            <a:r>
              <a:rPr kumimoji="1" lang="ja-JP" altLang="en-US" dirty="0"/>
              <a:t>と</a:t>
            </a:r>
            <a:r>
              <a:rPr kumimoji="1" lang="en-US" altLang="ja-JP" dirty="0"/>
              <a:t>MLP</a:t>
            </a:r>
            <a:r>
              <a:rPr kumimoji="1" lang="ja-JP" altLang="en-US" dirty="0"/>
              <a:t>の違いについて</a:t>
            </a:r>
          </a:p>
        </p:txBody>
      </p:sp>
    </p:spTree>
    <p:extLst>
      <p:ext uri="{BB962C8B-B14F-4D97-AF65-F5344CB8AC3E}">
        <p14:creationId xmlns:p14="http://schemas.microsoft.com/office/powerpoint/2010/main" val="7178682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AC33262-571D-4481-B002-AD09DEC0E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211657"/>
            <a:ext cx="5660803" cy="2712827"/>
          </a:xfrm>
          <a:prstGeom prst="rect">
            <a:avLst/>
          </a:prstGeom>
        </p:spPr>
      </p:pic>
      <p:sp>
        <p:nvSpPr>
          <p:cNvPr id="2" name="タイトル 1">
            <a:extLst>
              <a:ext uri="{FF2B5EF4-FFF2-40B4-BE49-F238E27FC236}">
                <a16:creationId xmlns:a16="http://schemas.microsoft.com/office/drawing/2014/main" id="{5EBEC3F3-3FA6-4C26-ACF5-EBEC10E194DE}"/>
              </a:ext>
            </a:extLst>
          </p:cNvPr>
          <p:cNvSpPr>
            <a:spLocks noGrp="1"/>
          </p:cNvSpPr>
          <p:nvPr>
            <p:ph type="title"/>
          </p:nvPr>
        </p:nvSpPr>
        <p:spPr/>
        <p:txBody>
          <a:bodyPr>
            <a:normAutofit fontScale="90000"/>
          </a:bodyPr>
          <a:lstStyle/>
          <a:p>
            <a:r>
              <a:rPr lang="ja-JP" altLang="en-US" dirty="0"/>
              <a:t>ネットワーク構造の違い</a:t>
            </a:r>
            <a:endParaRPr kumimoji="1" lang="ja-JP" altLang="en-US" dirty="0"/>
          </a:p>
        </p:txBody>
      </p:sp>
      <p:sp>
        <p:nvSpPr>
          <p:cNvPr id="3" name="コンテンツ プレースホルダー 2">
            <a:extLst>
              <a:ext uri="{FF2B5EF4-FFF2-40B4-BE49-F238E27FC236}">
                <a16:creationId xmlns:a16="http://schemas.microsoft.com/office/drawing/2014/main" id="{5AF47CA4-8D84-4289-ADF6-089E13955C9F}"/>
              </a:ext>
            </a:extLst>
          </p:cNvPr>
          <p:cNvSpPr>
            <a:spLocks noGrp="1"/>
          </p:cNvSpPr>
          <p:nvPr>
            <p:ph sz="half" idx="1"/>
          </p:nvPr>
        </p:nvSpPr>
        <p:spPr/>
        <p:txBody>
          <a:bodyPr/>
          <a:lstStyle/>
          <a:p>
            <a:r>
              <a:rPr lang="ja-JP" altLang="en-US" dirty="0"/>
              <a:t>１次元ベクトルへ変形する</a:t>
            </a:r>
            <a:endParaRPr lang="en-US" altLang="ja-JP" dirty="0"/>
          </a:p>
          <a:p>
            <a:pPr lvl="1"/>
            <a:r>
              <a:rPr lang="ja-JP" altLang="en-US" dirty="0"/>
              <a:t>→位置情報が崩壊する</a:t>
            </a:r>
            <a:endParaRPr kumimoji="1" lang="ja-JP" altLang="en-US" dirty="0"/>
          </a:p>
        </p:txBody>
      </p:sp>
      <p:sp>
        <p:nvSpPr>
          <p:cNvPr id="4" name="コンテンツ プレースホルダー 3">
            <a:extLst>
              <a:ext uri="{FF2B5EF4-FFF2-40B4-BE49-F238E27FC236}">
                <a16:creationId xmlns:a16="http://schemas.microsoft.com/office/drawing/2014/main" id="{075DE2E9-F7F3-492C-A0CF-5504BA75BEEE}"/>
              </a:ext>
            </a:extLst>
          </p:cNvPr>
          <p:cNvSpPr>
            <a:spLocks noGrp="1"/>
          </p:cNvSpPr>
          <p:nvPr>
            <p:ph sz="half" idx="2"/>
          </p:nvPr>
        </p:nvSpPr>
        <p:spPr>
          <a:xfrm>
            <a:off x="6172200" y="584201"/>
            <a:ext cx="5187948" cy="5613400"/>
          </a:xfrm>
        </p:spPr>
        <p:txBody>
          <a:bodyPr/>
          <a:lstStyle/>
          <a:p>
            <a:r>
              <a:rPr kumimoji="1" lang="en-US" altLang="ja-JP" dirty="0"/>
              <a:t>Convolution: </a:t>
            </a:r>
            <a:r>
              <a:rPr kumimoji="1" lang="ja-JP" altLang="en-US" dirty="0"/>
              <a:t>局所的な特徴を抽出</a:t>
            </a:r>
            <a:endParaRPr kumimoji="1" lang="en-US" altLang="ja-JP" dirty="0"/>
          </a:p>
          <a:p>
            <a:r>
              <a:rPr lang="en-US" altLang="ja-JP" dirty="0"/>
              <a:t>Pooling: </a:t>
            </a:r>
            <a:r>
              <a:rPr lang="ja-JP" altLang="en-US" dirty="0"/>
              <a:t>画像を縮小（抽象化）</a:t>
            </a:r>
            <a:endParaRPr kumimoji="1" lang="ja-JP" altLang="en-US" dirty="0"/>
          </a:p>
        </p:txBody>
      </p:sp>
      <p:grpSp>
        <p:nvGrpSpPr>
          <p:cNvPr id="242" name="グループ化 241">
            <a:extLst>
              <a:ext uri="{FF2B5EF4-FFF2-40B4-BE49-F238E27FC236}">
                <a16:creationId xmlns:a16="http://schemas.microsoft.com/office/drawing/2014/main" id="{5508A035-C6FA-4A9E-BAD1-8AFFFC1DEB04}"/>
              </a:ext>
            </a:extLst>
          </p:cNvPr>
          <p:cNvGrpSpPr/>
          <p:nvPr/>
        </p:nvGrpSpPr>
        <p:grpSpPr>
          <a:xfrm>
            <a:off x="298451" y="2584226"/>
            <a:ext cx="5721349" cy="3464150"/>
            <a:chOff x="298451" y="2584226"/>
            <a:chExt cx="5721349" cy="3464150"/>
          </a:xfrm>
        </p:grpSpPr>
        <p:sp>
          <p:nvSpPr>
            <p:cNvPr id="123" name="楕円 122">
              <a:extLst>
                <a:ext uri="{FF2B5EF4-FFF2-40B4-BE49-F238E27FC236}">
                  <a16:creationId xmlns:a16="http://schemas.microsoft.com/office/drawing/2014/main" id="{F508A33F-B151-4036-AF63-1EB6ACA1A2ED}"/>
                </a:ext>
              </a:extLst>
            </p:cNvPr>
            <p:cNvSpPr/>
            <p:nvPr/>
          </p:nvSpPr>
          <p:spPr>
            <a:xfrm>
              <a:off x="2119141" y="2587094"/>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0</a:t>
              </a:r>
              <a:endParaRPr kumimoji="1" lang="ja-JP" altLang="en-US" dirty="0"/>
            </a:p>
          </p:txBody>
        </p:sp>
        <p:sp>
          <p:nvSpPr>
            <p:cNvPr id="124" name="楕円 123">
              <a:extLst>
                <a:ext uri="{FF2B5EF4-FFF2-40B4-BE49-F238E27FC236}">
                  <a16:creationId xmlns:a16="http://schemas.microsoft.com/office/drawing/2014/main" id="{899DDC28-1335-424A-B2F1-11DD12A6F93A}"/>
                </a:ext>
              </a:extLst>
            </p:cNvPr>
            <p:cNvSpPr/>
            <p:nvPr/>
          </p:nvSpPr>
          <p:spPr>
            <a:xfrm>
              <a:off x="2119141" y="3220069"/>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1</a:t>
              </a:r>
              <a:endParaRPr kumimoji="1" lang="ja-JP" altLang="en-US" dirty="0"/>
            </a:p>
          </p:txBody>
        </p:sp>
        <p:sp>
          <p:nvSpPr>
            <p:cNvPr id="125" name="楕円 124">
              <a:extLst>
                <a:ext uri="{FF2B5EF4-FFF2-40B4-BE49-F238E27FC236}">
                  <a16:creationId xmlns:a16="http://schemas.microsoft.com/office/drawing/2014/main" id="{DC992C38-9079-4B63-B0E3-12C80F25E8D6}"/>
                </a:ext>
              </a:extLst>
            </p:cNvPr>
            <p:cNvSpPr/>
            <p:nvPr/>
          </p:nvSpPr>
          <p:spPr>
            <a:xfrm>
              <a:off x="2119141" y="3853045"/>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2</a:t>
              </a:r>
              <a:endParaRPr kumimoji="1" lang="ja-JP" altLang="en-US" dirty="0"/>
            </a:p>
          </p:txBody>
        </p:sp>
        <p:sp>
          <p:nvSpPr>
            <p:cNvPr id="126" name="楕円 125">
              <a:extLst>
                <a:ext uri="{FF2B5EF4-FFF2-40B4-BE49-F238E27FC236}">
                  <a16:creationId xmlns:a16="http://schemas.microsoft.com/office/drawing/2014/main" id="{77BBF349-872B-4797-A69E-90DDB84CB503}"/>
                </a:ext>
              </a:extLst>
            </p:cNvPr>
            <p:cNvSpPr/>
            <p:nvPr/>
          </p:nvSpPr>
          <p:spPr>
            <a:xfrm>
              <a:off x="2119141" y="4486020"/>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3</a:t>
              </a:r>
              <a:endParaRPr kumimoji="1" lang="ja-JP" altLang="en-US" dirty="0"/>
            </a:p>
          </p:txBody>
        </p:sp>
        <p:sp>
          <p:nvSpPr>
            <p:cNvPr id="127" name="楕円 126">
              <a:extLst>
                <a:ext uri="{FF2B5EF4-FFF2-40B4-BE49-F238E27FC236}">
                  <a16:creationId xmlns:a16="http://schemas.microsoft.com/office/drawing/2014/main" id="{C7C0103B-52DB-4EEC-856C-0CEB84F7B727}"/>
                </a:ext>
              </a:extLst>
            </p:cNvPr>
            <p:cNvSpPr/>
            <p:nvPr/>
          </p:nvSpPr>
          <p:spPr>
            <a:xfrm>
              <a:off x="2119141" y="5118996"/>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vert="eaVert" lIns="0" tIns="0" rIns="0" bIns="0" rtlCol="0" anchor="ctr"/>
            <a:lstStyle/>
            <a:p>
              <a:pPr algn="ctr"/>
              <a:r>
                <a:rPr kumimoji="1" lang="en-US" altLang="ja-JP" dirty="0"/>
                <a:t>…</a:t>
              </a:r>
              <a:endParaRPr kumimoji="1" lang="ja-JP" altLang="en-US" dirty="0"/>
            </a:p>
          </p:txBody>
        </p:sp>
        <p:sp>
          <p:nvSpPr>
            <p:cNvPr id="128" name="楕円 127">
              <a:extLst>
                <a:ext uri="{FF2B5EF4-FFF2-40B4-BE49-F238E27FC236}">
                  <a16:creationId xmlns:a16="http://schemas.microsoft.com/office/drawing/2014/main" id="{49B47F40-BE84-4E2D-B7C8-F6C550F384F2}"/>
                </a:ext>
              </a:extLst>
            </p:cNvPr>
            <p:cNvSpPr/>
            <p:nvPr/>
          </p:nvSpPr>
          <p:spPr>
            <a:xfrm>
              <a:off x="2119141" y="5751971"/>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sz="2000" dirty="0"/>
                <a:t>L</a:t>
              </a:r>
              <a:endParaRPr kumimoji="1" lang="ja-JP" altLang="en-US" sz="2000" dirty="0"/>
            </a:p>
          </p:txBody>
        </p:sp>
        <p:sp>
          <p:nvSpPr>
            <p:cNvPr id="129" name="楕円 128">
              <a:extLst>
                <a:ext uri="{FF2B5EF4-FFF2-40B4-BE49-F238E27FC236}">
                  <a16:creationId xmlns:a16="http://schemas.microsoft.com/office/drawing/2014/main" id="{C3C86C13-CDFD-4A89-8AB6-811D70661D48}"/>
                </a:ext>
              </a:extLst>
            </p:cNvPr>
            <p:cNvSpPr/>
            <p:nvPr/>
          </p:nvSpPr>
          <p:spPr>
            <a:xfrm>
              <a:off x="298451" y="4089564"/>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2</a:t>
              </a:r>
              <a:endParaRPr kumimoji="1" lang="ja-JP" altLang="en-US" dirty="0"/>
            </a:p>
          </p:txBody>
        </p:sp>
        <p:sp>
          <p:nvSpPr>
            <p:cNvPr id="130" name="楕円 129">
              <a:extLst>
                <a:ext uri="{FF2B5EF4-FFF2-40B4-BE49-F238E27FC236}">
                  <a16:creationId xmlns:a16="http://schemas.microsoft.com/office/drawing/2014/main" id="{83F70CD1-98C5-4408-BF44-80DCBAF869A9}"/>
                </a:ext>
              </a:extLst>
            </p:cNvPr>
            <p:cNvSpPr/>
            <p:nvPr/>
          </p:nvSpPr>
          <p:spPr>
            <a:xfrm>
              <a:off x="298451" y="2893857"/>
              <a:ext cx="327614" cy="327614"/>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0</a:t>
              </a:r>
              <a:endParaRPr kumimoji="1" lang="ja-JP" altLang="en-US" dirty="0"/>
            </a:p>
          </p:txBody>
        </p:sp>
        <p:sp>
          <p:nvSpPr>
            <p:cNvPr id="131" name="楕円 130">
              <a:extLst>
                <a:ext uri="{FF2B5EF4-FFF2-40B4-BE49-F238E27FC236}">
                  <a16:creationId xmlns:a16="http://schemas.microsoft.com/office/drawing/2014/main" id="{04CB38B5-F730-4354-93EA-1EAADC01A871}"/>
                </a:ext>
              </a:extLst>
            </p:cNvPr>
            <p:cNvSpPr/>
            <p:nvPr/>
          </p:nvSpPr>
          <p:spPr>
            <a:xfrm>
              <a:off x="298451" y="3506634"/>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1</a:t>
              </a:r>
              <a:endParaRPr kumimoji="1" lang="ja-JP" altLang="en-US" dirty="0"/>
            </a:p>
          </p:txBody>
        </p:sp>
        <p:cxnSp>
          <p:nvCxnSpPr>
            <p:cNvPr id="132" name="直線コネクタ 131">
              <a:extLst>
                <a:ext uri="{FF2B5EF4-FFF2-40B4-BE49-F238E27FC236}">
                  <a16:creationId xmlns:a16="http://schemas.microsoft.com/office/drawing/2014/main" id="{130BF74D-8194-43E9-841E-D4360220AA57}"/>
                </a:ext>
              </a:extLst>
            </p:cNvPr>
            <p:cNvCxnSpPr>
              <a:cxnSpLocks/>
              <a:stCxn id="131" idx="6"/>
              <a:endCxn id="123" idx="2"/>
            </p:cNvCxnSpPr>
            <p:nvPr/>
          </p:nvCxnSpPr>
          <p:spPr>
            <a:xfrm flipV="1">
              <a:off x="594856" y="2735296"/>
              <a:ext cx="1524286" cy="919540"/>
            </a:xfrm>
            <a:prstGeom prst="line">
              <a:avLst/>
            </a:prstGeom>
            <a:ln w="19050"/>
          </p:spPr>
          <p:style>
            <a:lnRef idx="2">
              <a:schemeClr val="dk1"/>
            </a:lnRef>
            <a:fillRef idx="1">
              <a:schemeClr val="lt1"/>
            </a:fillRef>
            <a:effectRef idx="0">
              <a:schemeClr val="dk1"/>
            </a:effectRef>
            <a:fontRef idx="minor">
              <a:schemeClr val="dk1"/>
            </a:fontRef>
          </p:style>
        </p:cxnSp>
        <p:cxnSp>
          <p:nvCxnSpPr>
            <p:cNvPr id="133" name="直線コネクタ 132">
              <a:extLst>
                <a:ext uri="{FF2B5EF4-FFF2-40B4-BE49-F238E27FC236}">
                  <a16:creationId xmlns:a16="http://schemas.microsoft.com/office/drawing/2014/main" id="{F02CF97C-7441-4095-A713-4B06F8F45F72}"/>
                </a:ext>
              </a:extLst>
            </p:cNvPr>
            <p:cNvCxnSpPr>
              <a:cxnSpLocks/>
              <a:stCxn id="130" idx="6"/>
              <a:endCxn id="123" idx="2"/>
            </p:cNvCxnSpPr>
            <p:nvPr/>
          </p:nvCxnSpPr>
          <p:spPr>
            <a:xfrm flipV="1">
              <a:off x="626065" y="2735296"/>
              <a:ext cx="1493076" cy="322369"/>
            </a:xfrm>
            <a:prstGeom prst="line">
              <a:avLst/>
            </a:prstGeom>
            <a:ln w="19050"/>
          </p:spPr>
          <p:style>
            <a:lnRef idx="2">
              <a:schemeClr val="dk1"/>
            </a:lnRef>
            <a:fillRef idx="1">
              <a:schemeClr val="lt1"/>
            </a:fillRef>
            <a:effectRef idx="0">
              <a:schemeClr val="dk1"/>
            </a:effectRef>
            <a:fontRef idx="minor">
              <a:schemeClr val="dk1"/>
            </a:fontRef>
          </p:style>
        </p:cxnSp>
        <p:cxnSp>
          <p:nvCxnSpPr>
            <p:cNvPr id="134" name="直線コネクタ 133">
              <a:extLst>
                <a:ext uri="{FF2B5EF4-FFF2-40B4-BE49-F238E27FC236}">
                  <a16:creationId xmlns:a16="http://schemas.microsoft.com/office/drawing/2014/main" id="{2080EE76-6FA9-4216-AB8D-4EE8529DE901}"/>
                </a:ext>
              </a:extLst>
            </p:cNvPr>
            <p:cNvCxnSpPr>
              <a:cxnSpLocks/>
              <a:stCxn id="129" idx="6"/>
              <a:endCxn id="123" idx="2"/>
            </p:cNvCxnSpPr>
            <p:nvPr/>
          </p:nvCxnSpPr>
          <p:spPr>
            <a:xfrm flipV="1">
              <a:off x="594856" y="2735296"/>
              <a:ext cx="1524286" cy="1502470"/>
            </a:xfrm>
            <a:prstGeom prst="line">
              <a:avLst/>
            </a:prstGeom>
            <a:ln w="19050"/>
          </p:spPr>
          <p:style>
            <a:lnRef idx="2">
              <a:schemeClr val="dk1"/>
            </a:lnRef>
            <a:fillRef idx="1">
              <a:schemeClr val="lt1"/>
            </a:fillRef>
            <a:effectRef idx="0">
              <a:schemeClr val="dk1"/>
            </a:effectRef>
            <a:fontRef idx="minor">
              <a:schemeClr val="dk1"/>
            </a:fontRef>
          </p:style>
        </p:cxnSp>
        <p:cxnSp>
          <p:nvCxnSpPr>
            <p:cNvPr id="135" name="直線コネクタ 134">
              <a:extLst>
                <a:ext uri="{FF2B5EF4-FFF2-40B4-BE49-F238E27FC236}">
                  <a16:creationId xmlns:a16="http://schemas.microsoft.com/office/drawing/2014/main" id="{C9C102E8-E94C-4697-BE7B-0D9E12DE4A76}"/>
                </a:ext>
              </a:extLst>
            </p:cNvPr>
            <p:cNvCxnSpPr>
              <a:cxnSpLocks/>
              <a:stCxn id="130" idx="6"/>
              <a:endCxn id="124" idx="2"/>
            </p:cNvCxnSpPr>
            <p:nvPr/>
          </p:nvCxnSpPr>
          <p:spPr>
            <a:xfrm>
              <a:off x="626065" y="3057665"/>
              <a:ext cx="1493076" cy="310607"/>
            </a:xfrm>
            <a:prstGeom prst="line">
              <a:avLst/>
            </a:prstGeom>
            <a:ln w="19050"/>
          </p:spPr>
          <p:style>
            <a:lnRef idx="2">
              <a:schemeClr val="dk1"/>
            </a:lnRef>
            <a:fillRef idx="1">
              <a:schemeClr val="lt1"/>
            </a:fillRef>
            <a:effectRef idx="0">
              <a:schemeClr val="dk1"/>
            </a:effectRef>
            <a:fontRef idx="minor">
              <a:schemeClr val="dk1"/>
            </a:fontRef>
          </p:style>
        </p:cxnSp>
        <p:cxnSp>
          <p:nvCxnSpPr>
            <p:cNvPr id="136" name="直線コネクタ 135">
              <a:extLst>
                <a:ext uri="{FF2B5EF4-FFF2-40B4-BE49-F238E27FC236}">
                  <a16:creationId xmlns:a16="http://schemas.microsoft.com/office/drawing/2014/main" id="{50FA7364-EB3E-4894-93C4-4880EFF91443}"/>
                </a:ext>
              </a:extLst>
            </p:cNvPr>
            <p:cNvCxnSpPr>
              <a:cxnSpLocks/>
              <a:stCxn id="130" idx="6"/>
              <a:endCxn id="125" idx="2"/>
            </p:cNvCxnSpPr>
            <p:nvPr/>
          </p:nvCxnSpPr>
          <p:spPr>
            <a:xfrm>
              <a:off x="626065" y="3057665"/>
              <a:ext cx="1493076" cy="943582"/>
            </a:xfrm>
            <a:prstGeom prst="line">
              <a:avLst/>
            </a:prstGeom>
            <a:ln w="19050"/>
          </p:spPr>
          <p:style>
            <a:lnRef idx="2">
              <a:schemeClr val="dk1"/>
            </a:lnRef>
            <a:fillRef idx="1">
              <a:schemeClr val="lt1"/>
            </a:fillRef>
            <a:effectRef idx="0">
              <a:schemeClr val="dk1"/>
            </a:effectRef>
            <a:fontRef idx="minor">
              <a:schemeClr val="dk1"/>
            </a:fontRef>
          </p:style>
        </p:cxnSp>
        <p:cxnSp>
          <p:nvCxnSpPr>
            <p:cNvPr id="137" name="直線コネクタ 136">
              <a:extLst>
                <a:ext uri="{FF2B5EF4-FFF2-40B4-BE49-F238E27FC236}">
                  <a16:creationId xmlns:a16="http://schemas.microsoft.com/office/drawing/2014/main" id="{8B103374-CD1F-40C0-9C04-AA75224A9ACB}"/>
                </a:ext>
              </a:extLst>
            </p:cNvPr>
            <p:cNvCxnSpPr>
              <a:cxnSpLocks/>
              <a:stCxn id="130" idx="6"/>
              <a:endCxn id="126" idx="2"/>
            </p:cNvCxnSpPr>
            <p:nvPr/>
          </p:nvCxnSpPr>
          <p:spPr>
            <a:xfrm>
              <a:off x="626065" y="3057665"/>
              <a:ext cx="1493076" cy="1576558"/>
            </a:xfrm>
            <a:prstGeom prst="line">
              <a:avLst/>
            </a:prstGeom>
            <a:ln w="19050"/>
          </p:spPr>
          <p:style>
            <a:lnRef idx="2">
              <a:schemeClr val="dk1"/>
            </a:lnRef>
            <a:fillRef idx="1">
              <a:schemeClr val="lt1"/>
            </a:fillRef>
            <a:effectRef idx="0">
              <a:schemeClr val="dk1"/>
            </a:effectRef>
            <a:fontRef idx="minor">
              <a:schemeClr val="dk1"/>
            </a:fontRef>
          </p:style>
        </p:cxnSp>
        <p:cxnSp>
          <p:nvCxnSpPr>
            <p:cNvPr id="138" name="直線コネクタ 137">
              <a:extLst>
                <a:ext uri="{FF2B5EF4-FFF2-40B4-BE49-F238E27FC236}">
                  <a16:creationId xmlns:a16="http://schemas.microsoft.com/office/drawing/2014/main" id="{E5AF1358-7BD7-4B48-B1C7-DFE72AEF43B1}"/>
                </a:ext>
              </a:extLst>
            </p:cNvPr>
            <p:cNvCxnSpPr>
              <a:cxnSpLocks/>
              <a:stCxn id="130" idx="6"/>
              <a:endCxn id="127" idx="2"/>
            </p:cNvCxnSpPr>
            <p:nvPr/>
          </p:nvCxnSpPr>
          <p:spPr>
            <a:xfrm>
              <a:off x="626065" y="3057665"/>
              <a:ext cx="1493076" cy="2209533"/>
            </a:xfrm>
            <a:prstGeom prst="line">
              <a:avLst/>
            </a:prstGeom>
            <a:ln w="19050"/>
          </p:spPr>
          <p:style>
            <a:lnRef idx="2">
              <a:schemeClr val="dk1"/>
            </a:lnRef>
            <a:fillRef idx="1">
              <a:schemeClr val="lt1"/>
            </a:fillRef>
            <a:effectRef idx="0">
              <a:schemeClr val="dk1"/>
            </a:effectRef>
            <a:fontRef idx="minor">
              <a:schemeClr val="dk1"/>
            </a:fontRef>
          </p:style>
        </p:cxnSp>
        <p:cxnSp>
          <p:nvCxnSpPr>
            <p:cNvPr id="139" name="直線コネクタ 138">
              <a:extLst>
                <a:ext uri="{FF2B5EF4-FFF2-40B4-BE49-F238E27FC236}">
                  <a16:creationId xmlns:a16="http://schemas.microsoft.com/office/drawing/2014/main" id="{856E44E9-6A0E-40DE-BB8A-81D37F99AF2E}"/>
                </a:ext>
              </a:extLst>
            </p:cNvPr>
            <p:cNvCxnSpPr>
              <a:cxnSpLocks/>
              <a:stCxn id="130" idx="6"/>
              <a:endCxn id="128" idx="2"/>
            </p:cNvCxnSpPr>
            <p:nvPr/>
          </p:nvCxnSpPr>
          <p:spPr>
            <a:xfrm>
              <a:off x="626065" y="3057665"/>
              <a:ext cx="1493076" cy="2842509"/>
            </a:xfrm>
            <a:prstGeom prst="line">
              <a:avLst/>
            </a:prstGeom>
            <a:ln w="19050"/>
          </p:spPr>
          <p:style>
            <a:lnRef idx="2">
              <a:schemeClr val="dk1"/>
            </a:lnRef>
            <a:fillRef idx="1">
              <a:schemeClr val="lt1"/>
            </a:fillRef>
            <a:effectRef idx="0">
              <a:schemeClr val="dk1"/>
            </a:effectRef>
            <a:fontRef idx="minor">
              <a:schemeClr val="dk1"/>
            </a:fontRef>
          </p:style>
        </p:cxnSp>
        <p:cxnSp>
          <p:nvCxnSpPr>
            <p:cNvPr id="140" name="直線コネクタ 139">
              <a:extLst>
                <a:ext uri="{FF2B5EF4-FFF2-40B4-BE49-F238E27FC236}">
                  <a16:creationId xmlns:a16="http://schemas.microsoft.com/office/drawing/2014/main" id="{07F1D802-D31D-49C8-9841-4358C7B5BB47}"/>
                </a:ext>
              </a:extLst>
            </p:cNvPr>
            <p:cNvCxnSpPr>
              <a:cxnSpLocks/>
              <a:stCxn id="131" idx="6"/>
              <a:endCxn id="124" idx="2"/>
            </p:cNvCxnSpPr>
            <p:nvPr/>
          </p:nvCxnSpPr>
          <p:spPr>
            <a:xfrm flipV="1">
              <a:off x="594856" y="3368272"/>
              <a:ext cx="1524286" cy="286565"/>
            </a:xfrm>
            <a:prstGeom prst="line">
              <a:avLst/>
            </a:prstGeom>
            <a:ln w="19050"/>
          </p:spPr>
          <p:style>
            <a:lnRef idx="2">
              <a:schemeClr val="dk1"/>
            </a:lnRef>
            <a:fillRef idx="1">
              <a:schemeClr val="lt1"/>
            </a:fillRef>
            <a:effectRef idx="0">
              <a:schemeClr val="dk1"/>
            </a:effectRef>
            <a:fontRef idx="minor">
              <a:schemeClr val="dk1"/>
            </a:fontRef>
          </p:style>
        </p:cxnSp>
        <p:cxnSp>
          <p:nvCxnSpPr>
            <p:cNvPr id="141" name="直線コネクタ 140">
              <a:extLst>
                <a:ext uri="{FF2B5EF4-FFF2-40B4-BE49-F238E27FC236}">
                  <a16:creationId xmlns:a16="http://schemas.microsoft.com/office/drawing/2014/main" id="{6407B288-DF3C-442D-B25F-656FCB68C3B2}"/>
                </a:ext>
              </a:extLst>
            </p:cNvPr>
            <p:cNvCxnSpPr>
              <a:cxnSpLocks/>
              <a:stCxn id="129" idx="6"/>
              <a:endCxn id="125" idx="2"/>
            </p:cNvCxnSpPr>
            <p:nvPr/>
          </p:nvCxnSpPr>
          <p:spPr>
            <a:xfrm flipV="1">
              <a:off x="594856" y="4001247"/>
              <a:ext cx="1524286" cy="236519"/>
            </a:xfrm>
            <a:prstGeom prst="line">
              <a:avLst/>
            </a:prstGeom>
            <a:ln w="19050"/>
          </p:spPr>
          <p:style>
            <a:lnRef idx="2">
              <a:schemeClr val="dk1"/>
            </a:lnRef>
            <a:fillRef idx="1">
              <a:schemeClr val="lt1"/>
            </a:fillRef>
            <a:effectRef idx="0">
              <a:schemeClr val="dk1"/>
            </a:effectRef>
            <a:fontRef idx="minor">
              <a:schemeClr val="dk1"/>
            </a:fontRef>
          </p:style>
        </p:cxnSp>
        <p:cxnSp>
          <p:nvCxnSpPr>
            <p:cNvPr id="142" name="直線コネクタ 141">
              <a:extLst>
                <a:ext uri="{FF2B5EF4-FFF2-40B4-BE49-F238E27FC236}">
                  <a16:creationId xmlns:a16="http://schemas.microsoft.com/office/drawing/2014/main" id="{FE85C615-EA27-4B46-A60A-19F85BE669F7}"/>
                </a:ext>
              </a:extLst>
            </p:cNvPr>
            <p:cNvCxnSpPr>
              <a:cxnSpLocks/>
              <a:stCxn id="129" idx="6"/>
              <a:endCxn id="126" idx="2"/>
            </p:cNvCxnSpPr>
            <p:nvPr/>
          </p:nvCxnSpPr>
          <p:spPr>
            <a:xfrm>
              <a:off x="594856" y="4237766"/>
              <a:ext cx="1524286" cy="396456"/>
            </a:xfrm>
            <a:prstGeom prst="line">
              <a:avLst/>
            </a:prstGeom>
            <a:ln w="19050"/>
          </p:spPr>
          <p:style>
            <a:lnRef idx="2">
              <a:schemeClr val="dk1"/>
            </a:lnRef>
            <a:fillRef idx="1">
              <a:schemeClr val="lt1"/>
            </a:fillRef>
            <a:effectRef idx="0">
              <a:schemeClr val="dk1"/>
            </a:effectRef>
            <a:fontRef idx="minor">
              <a:schemeClr val="dk1"/>
            </a:fontRef>
          </p:style>
        </p:cxnSp>
        <p:cxnSp>
          <p:nvCxnSpPr>
            <p:cNvPr id="143" name="直線コネクタ 142">
              <a:extLst>
                <a:ext uri="{FF2B5EF4-FFF2-40B4-BE49-F238E27FC236}">
                  <a16:creationId xmlns:a16="http://schemas.microsoft.com/office/drawing/2014/main" id="{62304230-03FA-4E1F-A34A-D7A5D76B014D}"/>
                </a:ext>
              </a:extLst>
            </p:cNvPr>
            <p:cNvCxnSpPr>
              <a:cxnSpLocks/>
              <a:stCxn id="129" idx="6"/>
              <a:endCxn id="127" idx="2"/>
            </p:cNvCxnSpPr>
            <p:nvPr/>
          </p:nvCxnSpPr>
          <p:spPr>
            <a:xfrm>
              <a:off x="594856" y="4237766"/>
              <a:ext cx="1524286" cy="1029432"/>
            </a:xfrm>
            <a:prstGeom prst="line">
              <a:avLst/>
            </a:prstGeom>
            <a:ln w="19050"/>
          </p:spPr>
          <p:style>
            <a:lnRef idx="2">
              <a:schemeClr val="dk1"/>
            </a:lnRef>
            <a:fillRef idx="1">
              <a:schemeClr val="lt1"/>
            </a:fillRef>
            <a:effectRef idx="0">
              <a:schemeClr val="dk1"/>
            </a:effectRef>
            <a:fontRef idx="minor">
              <a:schemeClr val="dk1"/>
            </a:fontRef>
          </p:style>
        </p:cxnSp>
        <p:cxnSp>
          <p:nvCxnSpPr>
            <p:cNvPr id="144" name="直線コネクタ 143">
              <a:extLst>
                <a:ext uri="{FF2B5EF4-FFF2-40B4-BE49-F238E27FC236}">
                  <a16:creationId xmlns:a16="http://schemas.microsoft.com/office/drawing/2014/main" id="{A2102DE9-4337-4549-A173-535A6C8E0B0A}"/>
                </a:ext>
              </a:extLst>
            </p:cNvPr>
            <p:cNvCxnSpPr>
              <a:cxnSpLocks/>
              <a:stCxn id="129" idx="6"/>
              <a:endCxn id="128" idx="2"/>
            </p:cNvCxnSpPr>
            <p:nvPr/>
          </p:nvCxnSpPr>
          <p:spPr>
            <a:xfrm>
              <a:off x="594856" y="4237766"/>
              <a:ext cx="1524286" cy="1662407"/>
            </a:xfrm>
            <a:prstGeom prst="line">
              <a:avLst/>
            </a:prstGeom>
            <a:ln w="19050"/>
          </p:spPr>
          <p:style>
            <a:lnRef idx="2">
              <a:schemeClr val="dk1"/>
            </a:lnRef>
            <a:fillRef idx="1">
              <a:schemeClr val="lt1"/>
            </a:fillRef>
            <a:effectRef idx="0">
              <a:schemeClr val="dk1"/>
            </a:effectRef>
            <a:fontRef idx="minor">
              <a:schemeClr val="dk1"/>
            </a:fontRef>
          </p:style>
        </p:cxnSp>
        <p:cxnSp>
          <p:nvCxnSpPr>
            <p:cNvPr id="145" name="直線コネクタ 144">
              <a:extLst>
                <a:ext uri="{FF2B5EF4-FFF2-40B4-BE49-F238E27FC236}">
                  <a16:creationId xmlns:a16="http://schemas.microsoft.com/office/drawing/2014/main" id="{A435E3DE-9BA9-424B-95E8-7FBDB2415F4C}"/>
                </a:ext>
              </a:extLst>
            </p:cNvPr>
            <p:cNvCxnSpPr>
              <a:cxnSpLocks/>
              <a:stCxn id="131" idx="6"/>
              <a:endCxn id="128" idx="2"/>
            </p:cNvCxnSpPr>
            <p:nvPr/>
          </p:nvCxnSpPr>
          <p:spPr>
            <a:xfrm>
              <a:off x="594856" y="3654836"/>
              <a:ext cx="1524286" cy="2245337"/>
            </a:xfrm>
            <a:prstGeom prst="line">
              <a:avLst/>
            </a:prstGeom>
            <a:ln w="19050"/>
          </p:spPr>
          <p:style>
            <a:lnRef idx="2">
              <a:schemeClr val="dk1"/>
            </a:lnRef>
            <a:fillRef idx="1">
              <a:schemeClr val="lt1"/>
            </a:fillRef>
            <a:effectRef idx="0">
              <a:schemeClr val="dk1"/>
            </a:effectRef>
            <a:fontRef idx="minor">
              <a:schemeClr val="dk1"/>
            </a:fontRef>
          </p:style>
        </p:cxnSp>
        <p:cxnSp>
          <p:nvCxnSpPr>
            <p:cNvPr id="146" name="直線コネクタ 145">
              <a:extLst>
                <a:ext uri="{FF2B5EF4-FFF2-40B4-BE49-F238E27FC236}">
                  <a16:creationId xmlns:a16="http://schemas.microsoft.com/office/drawing/2014/main" id="{E6AA9A79-D661-44D8-955F-92A223E376A8}"/>
                </a:ext>
              </a:extLst>
            </p:cNvPr>
            <p:cNvCxnSpPr>
              <a:cxnSpLocks/>
              <a:stCxn id="131" idx="6"/>
              <a:endCxn id="127" idx="2"/>
            </p:cNvCxnSpPr>
            <p:nvPr/>
          </p:nvCxnSpPr>
          <p:spPr>
            <a:xfrm>
              <a:off x="594856" y="3654836"/>
              <a:ext cx="1524286" cy="1612362"/>
            </a:xfrm>
            <a:prstGeom prst="line">
              <a:avLst/>
            </a:prstGeom>
            <a:ln w="19050"/>
          </p:spPr>
          <p:style>
            <a:lnRef idx="2">
              <a:schemeClr val="dk1"/>
            </a:lnRef>
            <a:fillRef idx="1">
              <a:schemeClr val="lt1"/>
            </a:fillRef>
            <a:effectRef idx="0">
              <a:schemeClr val="dk1"/>
            </a:effectRef>
            <a:fontRef idx="minor">
              <a:schemeClr val="dk1"/>
            </a:fontRef>
          </p:style>
        </p:cxnSp>
        <p:cxnSp>
          <p:nvCxnSpPr>
            <p:cNvPr id="147" name="直線コネクタ 146">
              <a:extLst>
                <a:ext uri="{FF2B5EF4-FFF2-40B4-BE49-F238E27FC236}">
                  <a16:creationId xmlns:a16="http://schemas.microsoft.com/office/drawing/2014/main" id="{F4BD1646-0E96-4656-B4D9-C618EA301301}"/>
                </a:ext>
              </a:extLst>
            </p:cNvPr>
            <p:cNvCxnSpPr>
              <a:cxnSpLocks/>
              <a:stCxn id="131" idx="6"/>
              <a:endCxn id="126" idx="2"/>
            </p:cNvCxnSpPr>
            <p:nvPr/>
          </p:nvCxnSpPr>
          <p:spPr>
            <a:xfrm>
              <a:off x="594856" y="3654836"/>
              <a:ext cx="1524286" cy="979386"/>
            </a:xfrm>
            <a:prstGeom prst="line">
              <a:avLst/>
            </a:prstGeom>
            <a:ln w="19050"/>
          </p:spPr>
          <p:style>
            <a:lnRef idx="2">
              <a:schemeClr val="dk1"/>
            </a:lnRef>
            <a:fillRef idx="1">
              <a:schemeClr val="lt1"/>
            </a:fillRef>
            <a:effectRef idx="0">
              <a:schemeClr val="dk1"/>
            </a:effectRef>
            <a:fontRef idx="minor">
              <a:schemeClr val="dk1"/>
            </a:fontRef>
          </p:style>
        </p:cxnSp>
        <p:cxnSp>
          <p:nvCxnSpPr>
            <p:cNvPr id="148" name="直線コネクタ 147">
              <a:extLst>
                <a:ext uri="{FF2B5EF4-FFF2-40B4-BE49-F238E27FC236}">
                  <a16:creationId xmlns:a16="http://schemas.microsoft.com/office/drawing/2014/main" id="{389EADA7-5FD5-4B05-B315-0EF1742D8B2C}"/>
                </a:ext>
              </a:extLst>
            </p:cNvPr>
            <p:cNvCxnSpPr>
              <a:cxnSpLocks/>
              <a:stCxn id="131" idx="6"/>
              <a:endCxn id="125" idx="2"/>
            </p:cNvCxnSpPr>
            <p:nvPr/>
          </p:nvCxnSpPr>
          <p:spPr>
            <a:xfrm>
              <a:off x="594856" y="3654836"/>
              <a:ext cx="1524286" cy="346411"/>
            </a:xfrm>
            <a:prstGeom prst="line">
              <a:avLst/>
            </a:prstGeom>
            <a:ln w="19050"/>
          </p:spPr>
          <p:style>
            <a:lnRef idx="2">
              <a:schemeClr val="dk1"/>
            </a:lnRef>
            <a:fillRef idx="1">
              <a:schemeClr val="lt1"/>
            </a:fillRef>
            <a:effectRef idx="0">
              <a:schemeClr val="dk1"/>
            </a:effectRef>
            <a:fontRef idx="minor">
              <a:schemeClr val="dk1"/>
            </a:fontRef>
          </p:style>
        </p:cxnSp>
        <p:cxnSp>
          <p:nvCxnSpPr>
            <p:cNvPr id="149" name="直線コネクタ 148">
              <a:extLst>
                <a:ext uri="{FF2B5EF4-FFF2-40B4-BE49-F238E27FC236}">
                  <a16:creationId xmlns:a16="http://schemas.microsoft.com/office/drawing/2014/main" id="{13419EB1-D8A1-4444-B739-070E0E0A107B}"/>
                </a:ext>
              </a:extLst>
            </p:cNvPr>
            <p:cNvCxnSpPr>
              <a:cxnSpLocks/>
              <a:stCxn id="129" idx="6"/>
              <a:endCxn id="124" idx="2"/>
            </p:cNvCxnSpPr>
            <p:nvPr/>
          </p:nvCxnSpPr>
          <p:spPr>
            <a:xfrm flipV="1">
              <a:off x="594856" y="3368272"/>
              <a:ext cx="1524286" cy="869495"/>
            </a:xfrm>
            <a:prstGeom prst="line">
              <a:avLst/>
            </a:prstGeom>
            <a:ln w="19050"/>
          </p:spPr>
          <p:style>
            <a:lnRef idx="2">
              <a:schemeClr val="dk1"/>
            </a:lnRef>
            <a:fillRef idx="1">
              <a:schemeClr val="lt1"/>
            </a:fillRef>
            <a:effectRef idx="0">
              <a:schemeClr val="dk1"/>
            </a:effectRef>
            <a:fontRef idx="minor">
              <a:schemeClr val="dk1"/>
            </a:fontRef>
          </p:style>
        </p:cxnSp>
        <p:sp>
          <p:nvSpPr>
            <p:cNvPr id="150" name="楕円 149">
              <a:extLst>
                <a:ext uri="{FF2B5EF4-FFF2-40B4-BE49-F238E27FC236}">
                  <a16:creationId xmlns:a16="http://schemas.microsoft.com/office/drawing/2014/main" id="{3AE275A6-23B0-401E-ADAD-CEA54FD3E72D}"/>
                </a:ext>
              </a:extLst>
            </p:cNvPr>
            <p:cNvSpPr/>
            <p:nvPr/>
          </p:nvSpPr>
          <p:spPr>
            <a:xfrm>
              <a:off x="3921268" y="2584226"/>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0</a:t>
              </a:r>
              <a:endParaRPr kumimoji="1" lang="ja-JP" altLang="en-US" dirty="0"/>
            </a:p>
          </p:txBody>
        </p:sp>
        <p:sp>
          <p:nvSpPr>
            <p:cNvPr id="151" name="楕円 150">
              <a:extLst>
                <a:ext uri="{FF2B5EF4-FFF2-40B4-BE49-F238E27FC236}">
                  <a16:creationId xmlns:a16="http://schemas.microsoft.com/office/drawing/2014/main" id="{165A461C-1A19-4490-9EBA-9D17B3050E5D}"/>
                </a:ext>
              </a:extLst>
            </p:cNvPr>
            <p:cNvSpPr/>
            <p:nvPr/>
          </p:nvSpPr>
          <p:spPr>
            <a:xfrm>
              <a:off x="3921268" y="3217775"/>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1</a:t>
              </a:r>
              <a:endParaRPr kumimoji="1" lang="ja-JP" altLang="en-US" dirty="0"/>
            </a:p>
          </p:txBody>
        </p:sp>
        <p:sp>
          <p:nvSpPr>
            <p:cNvPr id="152" name="楕円 151">
              <a:extLst>
                <a:ext uri="{FF2B5EF4-FFF2-40B4-BE49-F238E27FC236}">
                  <a16:creationId xmlns:a16="http://schemas.microsoft.com/office/drawing/2014/main" id="{085787C7-4515-46CC-BBE0-679F82339661}"/>
                </a:ext>
              </a:extLst>
            </p:cNvPr>
            <p:cNvSpPr/>
            <p:nvPr/>
          </p:nvSpPr>
          <p:spPr>
            <a:xfrm>
              <a:off x="3921268" y="3851323"/>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2</a:t>
              </a:r>
              <a:endParaRPr kumimoji="1" lang="ja-JP" altLang="en-US" dirty="0"/>
            </a:p>
          </p:txBody>
        </p:sp>
        <p:sp>
          <p:nvSpPr>
            <p:cNvPr id="153" name="楕円 152">
              <a:extLst>
                <a:ext uri="{FF2B5EF4-FFF2-40B4-BE49-F238E27FC236}">
                  <a16:creationId xmlns:a16="http://schemas.microsoft.com/office/drawing/2014/main" id="{06039B75-6FC7-4C33-8C2E-BB79AB020DB3}"/>
                </a:ext>
              </a:extLst>
            </p:cNvPr>
            <p:cNvSpPr/>
            <p:nvPr/>
          </p:nvSpPr>
          <p:spPr>
            <a:xfrm>
              <a:off x="3921268" y="4484872"/>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3</a:t>
              </a:r>
              <a:endParaRPr kumimoji="1" lang="ja-JP" altLang="en-US" dirty="0"/>
            </a:p>
          </p:txBody>
        </p:sp>
        <p:sp>
          <p:nvSpPr>
            <p:cNvPr id="154" name="楕円 153">
              <a:extLst>
                <a:ext uri="{FF2B5EF4-FFF2-40B4-BE49-F238E27FC236}">
                  <a16:creationId xmlns:a16="http://schemas.microsoft.com/office/drawing/2014/main" id="{0676E2DA-E12E-43B2-AA52-58836CEEB3A8}"/>
                </a:ext>
              </a:extLst>
            </p:cNvPr>
            <p:cNvSpPr/>
            <p:nvPr/>
          </p:nvSpPr>
          <p:spPr>
            <a:xfrm>
              <a:off x="3921268" y="5118421"/>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vert="eaVert" lIns="0" tIns="0" rIns="0" bIns="0" rtlCol="0" anchor="ctr"/>
            <a:lstStyle/>
            <a:p>
              <a:pPr algn="ctr"/>
              <a:r>
                <a:rPr kumimoji="1" lang="en-US" altLang="ja-JP" dirty="0"/>
                <a:t>…</a:t>
              </a:r>
              <a:endParaRPr kumimoji="1" lang="ja-JP" altLang="en-US" dirty="0"/>
            </a:p>
          </p:txBody>
        </p:sp>
        <p:sp>
          <p:nvSpPr>
            <p:cNvPr id="155" name="楕円 154">
              <a:extLst>
                <a:ext uri="{FF2B5EF4-FFF2-40B4-BE49-F238E27FC236}">
                  <a16:creationId xmlns:a16="http://schemas.microsoft.com/office/drawing/2014/main" id="{17819E3D-657D-4912-83A2-419126740631}"/>
                </a:ext>
              </a:extLst>
            </p:cNvPr>
            <p:cNvSpPr/>
            <p:nvPr/>
          </p:nvSpPr>
          <p:spPr>
            <a:xfrm>
              <a:off x="3921268" y="5751971"/>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M</a:t>
              </a:r>
              <a:endParaRPr kumimoji="1" lang="ja-JP" altLang="en-US" dirty="0"/>
            </a:p>
          </p:txBody>
        </p:sp>
        <p:cxnSp>
          <p:nvCxnSpPr>
            <p:cNvPr id="156" name="直線コネクタ 155">
              <a:extLst>
                <a:ext uri="{FF2B5EF4-FFF2-40B4-BE49-F238E27FC236}">
                  <a16:creationId xmlns:a16="http://schemas.microsoft.com/office/drawing/2014/main" id="{3897D06B-C505-4AC9-B9F0-7FA99FBC72C3}"/>
                </a:ext>
              </a:extLst>
            </p:cNvPr>
            <p:cNvCxnSpPr>
              <a:cxnSpLocks/>
              <a:stCxn id="123" idx="6"/>
              <a:endCxn id="150" idx="2"/>
            </p:cNvCxnSpPr>
            <p:nvPr/>
          </p:nvCxnSpPr>
          <p:spPr>
            <a:xfrm flipV="1">
              <a:off x="2415546" y="2732428"/>
              <a:ext cx="1505722" cy="2868"/>
            </a:xfrm>
            <a:prstGeom prst="line">
              <a:avLst/>
            </a:prstGeom>
            <a:ln w="19050"/>
          </p:spPr>
          <p:style>
            <a:lnRef idx="2">
              <a:schemeClr val="dk1"/>
            </a:lnRef>
            <a:fillRef idx="1">
              <a:schemeClr val="lt1"/>
            </a:fillRef>
            <a:effectRef idx="0">
              <a:schemeClr val="dk1"/>
            </a:effectRef>
            <a:fontRef idx="minor">
              <a:schemeClr val="dk1"/>
            </a:fontRef>
          </p:style>
        </p:cxnSp>
        <p:cxnSp>
          <p:nvCxnSpPr>
            <p:cNvPr id="157" name="直線コネクタ 156">
              <a:extLst>
                <a:ext uri="{FF2B5EF4-FFF2-40B4-BE49-F238E27FC236}">
                  <a16:creationId xmlns:a16="http://schemas.microsoft.com/office/drawing/2014/main" id="{F88881FB-529D-4A0A-AEB9-0D8DA2A8D33D}"/>
                </a:ext>
              </a:extLst>
            </p:cNvPr>
            <p:cNvCxnSpPr>
              <a:cxnSpLocks/>
              <a:stCxn id="124" idx="6"/>
              <a:endCxn id="151" idx="2"/>
            </p:cNvCxnSpPr>
            <p:nvPr/>
          </p:nvCxnSpPr>
          <p:spPr>
            <a:xfrm flipV="1">
              <a:off x="2415546" y="3365977"/>
              <a:ext cx="1505722" cy="2294"/>
            </a:xfrm>
            <a:prstGeom prst="line">
              <a:avLst/>
            </a:prstGeom>
            <a:ln w="19050"/>
          </p:spPr>
          <p:style>
            <a:lnRef idx="2">
              <a:schemeClr val="dk1"/>
            </a:lnRef>
            <a:fillRef idx="1">
              <a:schemeClr val="lt1"/>
            </a:fillRef>
            <a:effectRef idx="0">
              <a:schemeClr val="dk1"/>
            </a:effectRef>
            <a:fontRef idx="minor">
              <a:schemeClr val="dk1"/>
            </a:fontRef>
          </p:style>
        </p:cxnSp>
        <p:cxnSp>
          <p:nvCxnSpPr>
            <p:cNvPr id="158" name="直線コネクタ 157">
              <a:extLst>
                <a:ext uri="{FF2B5EF4-FFF2-40B4-BE49-F238E27FC236}">
                  <a16:creationId xmlns:a16="http://schemas.microsoft.com/office/drawing/2014/main" id="{906BA13D-956B-4783-8F26-5CC6BE673D9C}"/>
                </a:ext>
              </a:extLst>
            </p:cNvPr>
            <p:cNvCxnSpPr>
              <a:cxnSpLocks/>
              <a:stCxn id="125" idx="6"/>
              <a:endCxn id="152" idx="2"/>
            </p:cNvCxnSpPr>
            <p:nvPr/>
          </p:nvCxnSpPr>
          <p:spPr>
            <a:xfrm flipV="1">
              <a:off x="2415546" y="3999526"/>
              <a:ext cx="1505722" cy="1721"/>
            </a:xfrm>
            <a:prstGeom prst="line">
              <a:avLst/>
            </a:prstGeom>
            <a:ln w="19050"/>
          </p:spPr>
          <p:style>
            <a:lnRef idx="2">
              <a:schemeClr val="dk1"/>
            </a:lnRef>
            <a:fillRef idx="1">
              <a:schemeClr val="lt1"/>
            </a:fillRef>
            <a:effectRef idx="0">
              <a:schemeClr val="dk1"/>
            </a:effectRef>
            <a:fontRef idx="minor">
              <a:schemeClr val="dk1"/>
            </a:fontRef>
          </p:style>
        </p:cxnSp>
        <p:cxnSp>
          <p:nvCxnSpPr>
            <p:cNvPr id="159" name="直線コネクタ 158">
              <a:extLst>
                <a:ext uri="{FF2B5EF4-FFF2-40B4-BE49-F238E27FC236}">
                  <a16:creationId xmlns:a16="http://schemas.microsoft.com/office/drawing/2014/main" id="{A306CC6F-CEDC-4F17-B658-B9EC7E2A6211}"/>
                </a:ext>
              </a:extLst>
            </p:cNvPr>
            <p:cNvCxnSpPr>
              <a:cxnSpLocks/>
              <a:stCxn id="126" idx="6"/>
              <a:endCxn id="153" idx="2"/>
            </p:cNvCxnSpPr>
            <p:nvPr/>
          </p:nvCxnSpPr>
          <p:spPr>
            <a:xfrm flipV="1">
              <a:off x="2415546" y="4633075"/>
              <a:ext cx="1505722" cy="1148"/>
            </a:xfrm>
            <a:prstGeom prst="line">
              <a:avLst/>
            </a:prstGeom>
            <a:ln w="19050"/>
          </p:spPr>
          <p:style>
            <a:lnRef idx="2">
              <a:schemeClr val="dk1"/>
            </a:lnRef>
            <a:fillRef idx="1">
              <a:schemeClr val="lt1"/>
            </a:fillRef>
            <a:effectRef idx="0">
              <a:schemeClr val="dk1"/>
            </a:effectRef>
            <a:fontRef idx="minor">
              <a:schemeClr val="dk1"/>
            </a:fontRef>
          </p:style>
        </p:cxnSp>
        <p:cxnSp>
          <p:nvCxnSpPr>
            <p:cNvPr id="160" name="直線コネクタ 159">
              <a:extLst>
                <a:ext uri="{FF2B5EF4-FFF2-40B4-BE49-F238E27FC236}">
                  <a16:creationId xmlns:a16="http://schemas.microsoft.com/office/drawing/2014/main" id="{00788022-D0D1-426B-9526-CC5C76667588}"/>
                </a:ext>
              </a:extLst>
            </p:cNvPr>
            <p:cNvCxnSpPr>
              <a:cxnSpLocks/>
              <a:stCxn id="127" idx="6"/>
              <a:endCxn id="154" idx="2"/>
            </p:cNvCxnSpPr>
            <p:nvPr/>
          </p:nvCxnSpPr>
          <p:spPr>
            <a:xfrm flipV="1">
              <a:off x="2415546" y="5266623"/>
              <a:ext cx="1505722" cy="575"/>
            </a:xfrm>
            <a:prstGeom prst="line">
              <a:avLst/>
            </a:prstGeom>
            <a:ln w="19050"/>
          </p:spPr>
          <p:style>
            <a:lnRef idx="2">
              <a:schemeClr val="dk1"/>
            </a:lnRef>
            <a:fillRef idx="1">
              <a:schemeClr val="lt1"/>
            </a:fillRef>
            <a:effectRef idx="0">
              <a:schemeClr val="dk1"/>
            </a:effectRef>
            <a:fontRef idx="minor">
              <a:schemeClr val="dk1"/>
            </a:fontRef>
          </p:style>
        </p:cxnSp>
        <p:cxnSp>
          <p:nvCxnSpPr>
            <p:cNvPr id="161" name="直線コネクタ 160">
              <a:extLst>
                <a:ext uri="{FF2B5EF4-FFF2-40B4-BE49-F238E27FC236}">
                  <a16:creationId xmlns:a16="http://schemas.microsoft.com/office/drawing/2014/main" id="{DF78EC3F-C518-4083-BC8B-279D84AC1E6F}"/>
                </a:ext>
              </a:extLst>
            </p:cNvPr>
            <p:cNvCxnSpPr>
              <a:cxnSpLocks/>
              <a:stCxn id="128" idx="6"/>
              <a:endCxn id="155" idx="2"/>
            </p:cNvCxnSpPr>
            <p:nvPr/>
          </p:nvCxnSpPr>
          <p:spPr>
            <a:xfrm>
              <a:off x="2415546" y="5900174"/>
              <a:ext cx="1505722" cy="0"/>
            </a:xfrm>
            <a:prstGeom prst="line">
              <a:avLst/>
            </a:prstGeom>
            <a:ln w="19050"/>
          </p:spPr>
          <p:style>
            <a:lnRef idx="2">
              <a:schemeClr val="dk1"/>
            </a:lnRef>
            <a:fillRef idx="1">
              <a:schemeClr val="lt1"/>
            </a:fillRef>
            <a:effectRef idx="0">
              <a:schemeClr val="dk1"/>
            </a:effectRef>
            <a:fontRef idx="minor">
              <a:schemeClr val="dk1"/>
            </a:fontRef>
          </p:style>
        </p:cxnSp>
        <p:cxnSp>
          <p:nvCxnSpPr>
            <p:cNvPr id="162" name="直線コネクタ 161">
              <a:extLst>
                <a:ext uri="{FF2B5EF4-FFF2-40B4-BE49-F238E27FC236}">
                  <a16:creationId xmlns:a16="http://schemas.microsoft.com/office/drawing/2014/main" id="{F5DCA61B-3FCB-449A-BF75-78BFECA75BBC}"/>
                </a:ext>
              </a:extLst>
            </p:cNvPr>
            <p:cNvCxnSpPr>
              <a:cxnSpLocks/>
              <a:stCxn id="123" idx="6"/>
              <a:endCxn id="151" idx="2"/>
            </p:cNvCxnSpPr>
            <p:nvPr/>
          </p:nvCxnSpPr>
          <p:spPr>
            <a:xfrm>
              <a:off x="2415546" y="2735296"/>
              <a:ext cx="1505722" cy="630681"/>
            </a:xfrm>
            <a:prstGeom prst="line">
              <a:avLst/>
            </a:prstGeom>
            <a:ln w="19050"/>
          </p:spPr>
          <p:style>
            <a:lnRef idx="2">
              <a:schemeClr val="dk1"/>
            </a:lnRef>
            <a:fillRef idx="1">
              <a:schemeClr val="lt1"/>
            </a:fillRef>
            <a:effectRef idx="0">
              <a:schemeClr val="dk1"/>
            </a:effectRef>
            <a:fontRef idx="minor">
              <a:schemeClr val="dk1"/>
            </a:fontRef>
          </p:style>
        </p:cxnSp>
        <p:cxnSp>
          <p:nvCxnSpPr>
            <p:cNvPr id="163" name="直線コネクタ 162">
              <a:extLst>
                <a:ext uri="{FF2B5EF4-FFF2-40B4-BE49-F238E27FC236}">
                  <a16:creationId xmlns:a16="http://schemas.microsoft.com/office/drawing/2014/main" id="{C456189E-CAA9-484D-8409-C26947DE620D}"/>
                </a:ext>
              </a:extLst>
            </p:cNvPr>
            <p:cNvCxnSpPr>
              <a:cxnSpLocks/>
              <a:stCxn id="123" idx="6"/>
              <a:endCxn id="152" idx="2"/>
            </p:cNvCxnSpPr>
            <p:nvPr/>
          </p:nvCxnSpPr>
          <p:spPr>
            <a:xfrm>
              <a:off x="2415546" y="2735296"/>
              <a:ext cx="1505722" cy="1264230"/>
            </a:xfrm>
            <a:prstGeom prst="line">
              <a:avLst/>
            </a:prstGeom>
            <a:ln w="19050"/>
          </p:spPr>
          <p:style>
            <a:lnRef idx="2">
              <a:schemeClr val="dk1"/>
            </a:lnRef>
            <a:fillRef idx="1">
              <a:schemeClr val="lt1"/>
            </a:fillRef>
            <a:effectRef idx="0">
              <a:schemeClr val="dk1"/>
            </a:effectRef>
            <a:fontRef idx="minor">
              <a:schemeClr val="dk1"/>
            </a:fontRef>
          </p:style>
        </p:cxnSp>
        <p:cxnSp>
          <p:nvCxnSpPr>
            <p:cNvPr id="164" name="直線コネクタ 163">
              <a:extLst>
                <a:ext uri="{FF2B5EF4-FFF2-40B4-BE49-F238E27FC236}">
                  <a16:creationId xmlns:a16="http://schemas.microsoft.com/office/drawing/2014/main" id="{97F932C9-C206-4AA7-98E7-4F3ABFB8013E}"/>
                </a:ext>
              </a:extLst>
            </p:cNvPr>
            <p:cNvCxnSpPr>
              <a:cxnSpLocks/>
              <a:stCxn id="123" idx="6"/>
              <a:endCxn id="153" idx="2"/>
            </p:cNvCxnSpPr>
            <p:nvPr/>
          </p:nvCxnSpPr>
          <p:spPr>
            <a:xfrm>
              <a:off x="2415546" y="2735296"/>
              <a:ext cx="1505722" cy="1897779"/>
            </a:xfrm>
            <a:prstGeom prst="line">
              <a:avLst/>
            </a:prstGeom>
            <a:ln w="19050"/>
          </p:spPr>
          <p:style>
            <a:lnRef idx="2">
              <a:schemeClr val="dk1"/>
            </a:lnRef>
            <a:fillRef idx="1">
              <a:schemeClr val="lt1"/>
            </a:fillRef>
            <a:effectRef idx="0">
              <a:schemeClr val="dk1"/>
            </a:effectRef>
            <a:fontRef idx="minor">
              <a:schemeClr val="dk1"/>
            </a:fontRef>
          </p:style>
        </p:cxnSp>
        <p:cxnSp>
          <p:nvCxnSpPr>
            <p:cNvPr id="165" name="直線コネクタ 164">
              <a:extLst>
                <a:ext uri="{FF2B5EF4-FFF2-40B4-BE49-F238E27FC236}">
                  <a16:creationId xmlns:a16="http://schemas.microsoft.com/office/drawing/2014/main" id="{FCD22574-5488-4381-855D-D7A044F55934}"/>
                </a:ext>
              </a:extLst>
            </p:cNvPr>
            <p:cNvCxnSpPr>
              <a:cxnSpLocks/>
              <a:stCxn id="123" idx="6"/>
              <a:endCxn id="154" idx="2"/>
            </p:cNvCxnSpPr>
            <p:nvPr/>
          </p:nvCxnSpPr>
          <p:spPr>
            <a:xfrm>
              <a:off x="2415546" y="2735296"/>
              <a:ext cx="1505722" cy="2531327"/>
            </a:xfrm>
            <a:prstGeom prst="line">
              <a:avLst/>
            </a:prstGeom>
            <a:ln w="19050"/>
          </p:spPr>
          <p:style>
            <a:lnRef idx="2">
              <a:schemeClr val="dk1"/>
            </a:lnRef>
            <a:fillRef idx="1">
              <a:schemeClr val="lt1"/>
            </a:fillRef>
            <a:effectRef idx="0">
              <a:schemeClr val="dk1"/>
            </a:effectRef>
            <a:fontRef idx="minor">
              <a:schemeClr val="dk1"/>
            </a:fontRef>
          </p:style>
        </p:cxnSp>
        <p:cxnSp>
          <p:nvCxnSpPr>
            <p:cNvPr id="166" name="直線コネクタ 165">
              <a:extLst>
                <a:ext uri="{FF2B5EF4-FFF2-40B4-BE49-F238E27FC236}">
                  <a16:creationId xmlns:a16="http://schemas.microsoft.com/office/drawing/2014/main" id="{35710C93-E986-40D8-B306-46423AC4D0B3}"/>
                </a:ext>
              </a:extLst>
            </p:cNvPr>
            <p:cNvCxnSpPr>
              <a:cxnSpLocks/>
              <a:stCxn id="123" idx="6"/>
              <a:endCxn id="155" idx="2"/>
            </p:cNvCxnSpPr>
            <p:nvPr/>
          </p:nvCxnSpPr>
          <p:spPr>
            <a:xfrm>
              <a:off x="2415546" y="2735296"/>
              <a:ext cx="1505722" cy="3164878"/>
            </a:xfrm>
            <a:prstGeom prst="line">
              <a:avLst/>
            </a:prstGeom>
            <a:ln w="19050"/>
          </p:spPr>
          <p:style>
            <a:lnRef idx="2">
              <a:schemeClr val="dk1"/>
            </a:lnRef>
            <a:fillRef idx="1">
              <a:schemeClr val="lt1"/>
            </a:fillRef>
            <a:effectRef idx="0">
              <a:schemeClr val="dk1"/>
            </a:effectRef>
            <a:fontRef idx="minor">
              <a:schemeClr val="dk1"/>
            </a:fontRef>
          </p:style>
        </p:cxnSp>
        <p:cxnSp>
          <p:nvCxnSpPr>
            <p:cNvPr id="167" name="直線コネクタ 166">
              <a:extLst>
                <a:ext uri="{FF2B5EF4-FFF2-40B4-BE49-F238E27FC236}">
                  <a16:creationId xmlns:a16="http://schemas.microsoft.com/office/drawing/2014/main" id="{8E0E1388-1BAA-47C8-8477-7210691E7E5D}"/>
                </a:ext>
              </a:extLst>
            </p:cNvPr>
            <p:cNvCxnSpPr>
              <a:cxnSpLocks/>
              <a:stCxn id="124" idx="6"/>
              <a:endCxn id="150" idx="2"/>
            </p:cNvCxnSpPr>
            <p:nvPr/>
          </p:nvCxnSpPr>
          <p:spPr>
            <a:xfrm flipV="1">
              <a:off x="2415546" y="2732428"/>
              <a:ext cx="1505722" cy="635843"/>
            </a:xfrm>
            <a:prstGeom prst="line">
              <a:avLst/>
            </a:prstGeom>
            <a:ln w="19050"/>
          </p:spPr>
          <p:style>
            <a:lnRef idx="2">
              <a:schemeClr val="dk1"/>
            </a:lnRef>
            <a:fillRef idx="1">
              <a:schemeClr val="lt1"/>
            </a:fillRef>
            <a:effectRef idx="0">
              <a:schemeClr val="dk1"/>
            </a:effectRef>
            <a:fontRef idx="minor">
              <a:schemeClr val="dk1"/>
            </a:fontRef>
          </p:style>
        </p:cxnSp>
        <p:cxnSp>
          <p:nvCxnSpPr>
            <p:cNvPr id="168" name="直線コネクタ 167">
              <a:extLst>
                <a:ext uri="{FF2B5EF4-FFF2-40B4-BE49-F238E27FC236}">
                  <a16:creationId xmlns:a16="http://schemas.microsoft.com/office/drawing/2014/main" id="{70A69C8D-1440-41F4-B6A9-9622EFF83563}"/>
                </a:ext>
              </a:extLst>
            </p:cNvPr>
            <p:cNvCxnSpPr>
              <a:cxnSpLocks/>
              <a:stCxn id="124" idx="6"/>
              <a:endCxn id="152" idx="2"/>
            </p:cNvCxnSpPr>
            <p:nvPr/>
          </p:nvCxnSpPr>
          <p:spPr>
            <a:xfrm>
              <a:off x="2415546" y="3368272"/>
              <a:ext cx="1505722" cy="631254"/>
            </a:xfrm>
            <a:prstGeom prst="line">
              <a:avLst/>
            </a:prstGeom>
            <a:ln w="19050"/>
          </p:spPr>
          <p:style>
            <a:lnRef idx="2">
              <a:schemeClr val="dk1"/>
            </a:lnRef>
            <a:fillRef idx="1">
              <a:schemeClr val="lt1"/>
            </a:fillRef>
            <a:effectRef idx="0">
              <a:schemeClr val="dk1"/>
            </a:effectRef>
            <a:fontRef idx="minor">
              <a:schemeClr val="dk1"/>
            </a:fontRef>
          </p:style>
        </p:cxnSp>
        <p:cxnSp>
          <p:nvCxnSpPr>
            <p:cNvPr id="169" name="直線コネクタ 168">
              <a:extLst>
                <a:ext uri="{FF2B5EF4-FFF2-40B4-BE49-F238E27FC236}">
                  <a16:creationId xmlns:a16="http://schemas.microsoft.com/office/drawing/2014/main" id="{12484F20-29AF-47E0-BBE1-43A341074CD9}"/>
                </a:ext>
              </a:extLst>
            </p:cNvPr>
            <p:cNvCxnSpPr>
              <a:cxnSpLocks/>
              <a:stCxn id="124" idx="6"/>
              <a:endCxn id="153" idx="2"/>
            </p:cNvCxnSpPr>
            <p:nvPr/>
          </p:nvCxnSpPr>
          <p:spPr>
            <a:xfrm>
              <a:off x="2415546" y="3368272"/>
              <a:ext cx="1505722" cy="1264803"/>
            </a:xfrm>
            <a:prstGeom prst="line">
              <a:avLst/>
            </a:prstGeom>
            <a:ln w="19050"/>
          </p:spPr>
          <p:style>
            <a:lnRef idx="2">
              <a:schemeClr val="dk1"/>
            </a:lnRef>
            <a:fillRef idx="1">
              <a:schemeClr val="lt1"/>
            </a:fillRef>
            <a:effectRef idx="0">
              <a:schemeClr val="dk1"/>
            </a:effectRef>
            <a:fontRef idx="minor">
              <a:schemeClr val="dk1"/>
            </a:fontRef>
          </p:style>
        </p:cxnSp>
        <p:cxnSp>
          <p:nvCxnSpPr>
            <p:cNvPr id="170" name="直線コネクタ 169">
              <a:extLst>
                <a:ext uri="{FF2B5EF4-FFF2-40B4-BE49-F238E27FC236}">
                  <a16:creationId xmlns:a16="http://schemas.microsoft.com/office/drawing/2014/main" id="{3C9099C0-3841-4F17-9D40-318199C6B63E}"/>
                </a:ext>
              </a:extLst>
            </p:cNvPr>
            <p:cNvCxnSpPr>
              <a:cxnSpLocks/>
              <a:stCxn id="124" idx="6"/>
              <a:endCxn id="154" idx="2"/>
            </p:cNvCxnSpPr>
            <p:nvPr/>
          </p:nvCxnSpPr>
          <p:spPr>
            <a:xfrm>
              <a:off x="2415546" y="3368272"/>
              <a:ext cx="1505722" cy="1898352"/>
            </a:xfrm>
            <a:prstGeom prst="line">
              <a:avLst/>
            </a:prstGeom>
            <a:ln w="19050"/>
          </p:spPr>
          <p:style>
            <a:lnRef idx="2">
              <a:schemeClr val="dk1"/>
            </a:lnRef>
            <a:fillRef idx="1">
              <a:schemeClr val="lt1"/>
            </a:fillRef>
            <a:effectRef idx="0">
              <a:schemeClr val="dk1"/>
            </a:effectRef>
            <a:fontRef idx="minor">
              <a:schemeClr val="dk1"/>
            </a:fontRef>
          </p:style>
        </p:cxnSp>
        <p:cxnSp>
          <p:nvCxnSpPr>
            <p:cNvPr id="171" name="直線コネクタ 170">
              <a:extLst>
                <a:ext uri="{FF2B5EF4-FFF2-40B4-BE49-F238E27FC236}">
                  <a16:creationId xmlns:a16="http://schemas.microsoft.com/office/drawing/2014/main" id="{9219C8D9-CEC2-460A-BD21-1DBF18A10AE8}"/>
                </a:ext>
              </a:extLst>
            </p:cNvPr>
            <p:cNvCxnSpPr>
              <a:cxnSpLocks/>
              <a:stCxn id="124" idx="6"/>
              <a:endCxn id="155" idx="2"/>
            </p:cNvCxnSpPr>
            <p:nvPr/>
          </p:nvCxnSpPr>
          <p:spPr>
            <a:xfrm>
              <a:off x="2415546" y="3368272"/>
              <a:ext cx="1505722" cy="2531902"/>
            </a:xfrm>
            <a:prstGeom prst="line">
              <a:avLst/>
            </a:prstGeom>
            <a:ln w="19050"/>
          </p:spPr>
          <p:style>
            <a:lnRef idx="2">
              <a:schemeClr val="dk1"/>
            </a:lnRef>
            <a:fillRef idx="1">
              <a:schemeClr val="lt1"/>
            </a:fillRef>
            <a:effectRef idx="0">
              <a:schemeClr val="dk1"/>
            </a:effectRef>
            <a:fontRef idx="minor">
              <a:schemeClr val="dk1"/>
            </a:fontRef>
          </p:style>
        </p:cxnSp>
        <p:cxnSp>
          <p:nvCxnSpPr>
            <p:cNvPr id="172" name="直線コネクタ 171">
              <a:extLst>
                <a:ext uri="{FF2B5EF4-FFF2-40B4-BE49-F238E27FC236}">
                  <a16:creationId xmlns:a16="http://schemas.microsoft.com/office/drawing/2014/main" id="{26089551-A79B-47E4-AAFB-DC265F9E76D8}"/>
                </a:ext>
              </a:extLst>
            </p:cNvPr>
            <p:cNvCxnSpPr>
              <a:cxnSpLocks/>
              <a:stCxn id="125" idx="6"/>
              <a:endCxn id="151" idx="2"/>
            </p:cNvCxnSpPr>
            <p:nvPr/>
          </p:nvCxnSpPr>
          <p:spPr>
            <a:xfrm flipV="1">
              <a:off x="2415546" y="3365977"/>
              <a:ext cx="1505722" cy="635270"/>
            </a:xfrm>
            <a:prstGeom prst="line">
              <a:avLst/>
            </a:prstGeom>
            <a:ln w="19050"/>
          </p:spPr>
          <p:style>
            <a:lnRef idx="2">
              <a:schemeClr val="dk1"/>
            </a:lnRef>
            <a:fillRef idx="1">
              <a:schemeClr val="lt1"/>
            </a:fillRef>
            <a:effectRef idx="0">
              <a:schemeClr val="dk1"/>
            </a:effectRef>
            <a:fontRef idx="minor">
              <a:schemeClr val="dk1"/>
            </a:fontRef>
          </p:style>
        </p:cxnSp>
        <p:cxnSp>
          <p:nvCxnSpPr>
            <p:cNvPr id="173" name="直線コネクタ 172">
              <a:extLst>
                <a:ext uri="{FF2B5EF4-FFF2-40B4-BE49-F238E27FC236}">
                  <a16:creationId xmlns:a16="http://schemas.microsoft.com/office/drawing/2014/main" id="{5090D7C5-0144-4E7E-9DB5-17CEC33ABA2A}"/>
                </a:ext>
              </a:extLst>
            </p:cNvPr>
            <p:cNvCxnSpPr>
              <a:cxnSpLocks/>
              <a:stCxn id="126" idx="6"/>
              <a:endCxn id="152" idx="2"/>
            </p:cNvCxnSpPr>
            <p:nvPr/>
          </p:nvCxnSpPr>
          <p:spPr>
            <a:xfrm flipV="1">
              <a:off x="2415546" y="3999526"/>
              <a:ext cx="1505722" cy="634697"/>
            </a:xfrm>
            <a:prstGeom prst="line">
              <a:avLst/>
            </a:prstGeom>
            <a:ln w="19050"/>
          </p:spPr>
          <p:style>
            <a:lnRef idx="2">
              <a:schemeClr val="dk1"/>
            </a:lnRef>
            <a:fillRef idx="1">
              <a:schemeClr val="lt1"/>
            </a:fillRef>
            <a:effectRef idx="0">
              <a:schemeClr val="dk1"/>
            </a:effectRef>
            <a:fontRef idx="minor">
              <a:schemeClr val="dk1"/>
            </a:fontRef>
          </p:style>
        </p:cxnSp>
        <p:cxnSp>
          <p:nvCxnSpPr>
            <p:cNvPr id="174" name="直線コネクタ 173">
              <a:extLst>
                <a:ext uri="{FF2B5EF4-FFF2-40B4-BE49-F238E27FC236}">
                  <a16:creationId xmlns:a16="http://schemas.microsoft.com/office/drawing/2014/main" id="{AEA37F2C-F428-4968-A55F-FBDD19F871A0}"/>
                </a:ext>
              </a:extLst>
            </p:cNvPr>
            <p:cNvCxnSpPr>
              <a:cxnSpLocks/>
              <a:stCxn id="125" idx="6"/>
              <a:endCxn id="153" idx="2"/>
            </p:cNvCxnSpPr>
            <p:nvPr/>
          </p:nvCxnSpPr>
          <p:spPr>
            <a:xfrm>
              <a:off x="2415546" y="4001247"/>
              <a:ext cx="1505722" cy="631827"/>
            </a:xfrm>
            <a:prstGeom prst="line">
              <a:avLst/>
            </a:prstGeom>
            <a:ln w="19050"/>
          </p:spPr>
          <p:style>
            <a:lnRef idx="2">
              <a:schemeClr val="dk1"/>
            </a:lnRef>
            <a:fillRef idx="1">
              <a:schemeClr val="lt1"/>
            </a:fillRef>
            <a:effectRef idx="0">
              <a:schemeClr val="dk1"/>
            </a:effectRef>
            <a:fontRef idx="minor">
              <a:schemeClr val="dk1"/>
            </a:fontRef>
          </p:style>
        </p:cxnSp>
        <p:cxnSp>
          <p:nvCxnSpPr>
            <p:cNvPr id="175" name="直線コネクタ 174">
              <a:extLst>
                <a:ext uri="{FF2B5EF4-FFF2-40B4-BE49-F238E27FC236}">
                  <a16:creationId xmlns:a16="http://schemas.microsoft.com/office/drawing/2014/main" id="{CF663889-1F64-4590-BEAA-D29507B4D2EA}"/>
                </a:ext>
              </a:extLst>
            </p:cNvPr>
            <p:cNvCxnSpPr>
              <a:cxnSpLocks/>
              <a:stCxn id="125" idx="6"/>
              <a:endCxn id="154" idx="2"/>
            </p:cNvCxnSpPr>
            <p:nvPr/>
          </p:nvCxnSpPr>
          <p:spPr>
            <a:xfrm>
              <a:off x="2415546" y="4001247"/>
              <a:ext cx="1505722" cy="1265376"/>
            </a:xfrm>
            <a:prstGeom prst="line">
              <a:avLst/>
            </a:prstGeom>
            <a:ln w="19050"/>
          </p:spPr>
          <p:style>
            <a:lnRef idx="2">
              <a:schemeClr val="dk1"/>
            </a:lnRef>
            <a:fillRef idx="1">
              <a:schemeClr val="lt1"/>
            </a:fillRef>
            <a:effectRef idx="0">
              <a:schemeClr val="dk1"/>
            </a:effectRef>
            <a:fontRef idx="minor">
              <a:schemeClr val="dk1"/>
            </a:fontRef>
          </p:style>
        </p:cxnSp>
        <p:cxnSp>
          <p:nvCxnSpPr>
            <p:cNvPr id="176" name="直線コネクタ 175">
              <a:extLst>
                <a:ext uri="{FF2B5EF4-FFF2-40B4-BE49-F238E27FC236}">
                  <a16:creationId xmlns:a16="http://schemas.microsoft.com/office/drawing/2014/main" id="{EB413D28-BB2C-4C33-A466-CAFD6283D797}"/>
                </a:ext>
              </a:extLst>
            </p:cNvPr>
            <p:cNvCxnSpPr>
              <a:cxnSpLocks/>
              <a:stCxn id="125" idx="6"/>
              <a:endCxn id="155" idx="2"/>
            </p:cNvCxnSpPr>
            <p:nvPr/>
          </p:nvCxnSpPr>
          <p:spPr>
            <a:xfrm>
              <a:off x="2415546" y="4001247"/>
              <a:ext cx="1505722" cy="1898927"/>
            </a:xfrm>
            <a:prstGeom prst="line">
              <a:avLst/>
            </a:prstGeom>
            <a:ln w="19050"/>
          </p:spPr>
          <p:style>
            <a:lnRef idx="2">
              <a:schemeClr val="dk1"/>
            </a:lnRef>
            <a:fillRef idx="1">
              <a:schemeClr val="lt1"/>
            </a:fillRef>
            <a:effectRef idx="0">
              <a:schemeClr val="dk1"/>
            </a:effectRef>
            <a:fontRef idx="minor">
              <a:schemeClr val="dk1"/>
            </a:fontRef>
          </p:style>
        </p:cxnSp>
        <p:cxnSp>
          <p:nvCxnSpPr>
            <p:cNvPr id="177" name="直線コネクタ 176">
              <a:extLst>
                <a:ext uri="{FF2B5EF4-FFF2-40B4-BE49-F238E27FC236}">
                  <a16:creationId xmlns:a16="http://schemas.microsoft.com/office/drawing/2014/main" id="{7B797816-BF19-48B1-9F23-CBD47E831C95}"/>
                </a:ext>
              </a:extLst>
            </p:cNvPr>
            <p:cNvCxnSpPr>
              <a:cxnSpLocks/>
              <a:stCxn id="126" idx="6"/>
              <a:endCxn id="154" idx="2"/>
            </p:cNvCxnSpPr>
            <p:nvPr/>
          </p:nvCxnSpPr>
          <p:spPr>
            <a:xfrm>
              <a:off x="2415546" y="4634223"/>
              <a:ext cx="1505722" cy="632401"/>
            </a:xfrm>
            <a:prstGeom prst="line">
              <a:avLst/>
            </a:prstGeom>
            <a:ln w="19050"/>
          </p:spPr>
          <p:style>
            <a:lnRef idx="2">
              <a:schemeClr val="dk1"/>
            </a:lnRef>
            <a:fillRef idx="1">
              <a:schemeClr val="lt1"/>
            </a:fillRef>
            <a:effectRef idx="0">
              <a:schemeClr val="dk1"/>
            </a:effectRef>
            <a:fontRef idx="minor">
              <a:schemeClr val="dk1"/>
            </a:fontRef>
          </p:style>
        </p:cxnSp>
        <p:cxnSp>
          <p:nvCxnSpPr>
            <p:cNvPr id="178" name="直線コネクタ 177">
              <a:extLst>
                <a:ext uri="{FF2B5EF4-FFF2-40B4-BE49-F238E27FC236}">
                  <a16:creationId xmlns:a16="http://schemas.microsoft.com/office/drawing/2014/main" id="{6AEA5FF9-9D50-4259-AB8D-ADF5196CC0B6}"/>
                </a:ext>
              </a:extLst>
            </p:cNvPr>
            <p:cNvCxnSpPr>
              <a:cxnSpLocks/>
              <a:stCxn id="125" idx="6"/>
              <a:endCxn id="154" idx="2"/>
            </p:cNvCxnSpPr>
            <p:nvPr/>
          </p:nvCxnSpPr>
          <p:spPr>
            <a:xfrm>
              <a:off x="2415546" y="4001247"/>
              <a:ext cx="1505722" cy="1265376"/>
            </a:xfrm>
            <a:prstGeom prst="line">
              <a:avLst/>
            </a:prstGeom>
            <a:ln w="19050"/>
          </p:spPr>
          <p:style>
            <a:lnRef idx="2">
              <a:schemeClr val="dk1"/>
            </a:lnRef>
            <a:fillRef idx="1">
              <a:schemeClr val="lt1"/>
            </a:fillRef>
            <a:effectRef idx="0">
              <a:schemeClr val="dk1"/>
            </a:effectRef>
            <a:fontRef idx="minor">
              <a:schemeClr val="dk1"/>
            </a:fontRef>
          </p:style>
        </p:cxnSp>
        <p:cxnSp>
          <p:nvCxnSpPr>
            <p:cNvPr id="179" name="直線コネクタ 178">
              <a:extLst>
                <a:ext uri="{FF2B5EF4-FFF2-40B4-BE49-F238E27FC236}">
                  <a16:creationId xmlns:a16="http://schemas.microsoft.com/office/drawing/2014/main" id="{965A79C7-5909-4972-AB78-3C9329300D31}"/>
                </a:ext>
              </a:extLst>
            </p:cNvPr>
            <p:cNvCxnSpPr>
              <a:cxnSpLocks/>
              <a:stCxn id="128" idx="6"/>
              <a:endCxn id="154" idx="2"/>
            </p:cNvCxnSpPr>
            <p:nvPr/>
          </p:nvCxnSpPr>
          <p:spPr>
            <a:xfrm flipV="1">
              <a:off x="2415546" y="5266623"/>
              <a:ext cx="1505722" cy="633550"/>
            </a:xfrm>
            <a:prstGeom prst="line">
              <a:avLst/>
            </a:prstGeom>
            <a:ln w="19050"/>
          </p:spPr>
          <p:style>
            <a:lnRef idx="2">
              <a:schemeClr val="dk1"/>
            </a:lnRef>
            <a:fillRef idx="1">
              <a:schemeClr val="lt1"/>
            </a:fillRef>
            <a:effectRef idx="0">
              <a:schemeClr val="dk1"/>
            </a:effectRef>
            <a:fontRef idx="minor">
              <a:schemeClr val="dk1"/>
            </a:fontRef>
          </p:style>
        </p:cxnSp>
        <p:cxnSp>
          <p:nvCxnSpPr>
            <p:cNvPr id="180" name="直線コネクタ 179">
              <a:extLst>
                <a:ext uri="{FF2B5EF4-FFF2-40B4-BE49-F238E27FC236}">
                  <a16:creationId xmlns:a16="http://schemas.microsoft.com/office/drawing/2014/main" id="{9DB8B8B8-CE01-468F-92D9-2613474F5A12}"/>
                </a:ext>
              </a:extLst>
            </p:cNvPr>
            <p:cNvCxnSpPr>
              <a:cxnSpLocks/>
              <a:stCxn id="127" idx="6"/>
              <a:endCxn id="155" idx="2"/>
            </p:cNvCxnSpPr>
            <p:nvPr/>
          </p:nvCxnSpPr>
          <p:spPr>
            <a:xfrm>
              <a:off x="2415546" y="5267198"/>
              <a:ext cx="1505722" cy="632976"/>
            </a:xfrm>
            <a:prstGeom prst="line">
              <a:avLst/>
            </a:prstGeom>
            <a:ln w="19050"/>
          </p:spPr>
          <p:style>
            <a:lnRef idx="2">
              <a:schemeClr val="dk1"/>
            </a:lnRef>
            <a:fillRef idx="1">
              <a:schemeClr val="lt1"/>
            </a:fillRef>
            <a:effectRef idx="0">
              <a:schemeClr val="dk1"/>
            </a:effectRef>
            <a:fontRef idx="minor">
              <a:schemeClr val="dk1"/>
            </a:fontRef>
          </p:style>
        </p:cxnSp>
        <p:cxnSp>
          <p:nvCxnSpPr>
            <p:cNvPr id="181" name="直線コネクタ 180">
              <a:extLst>
                <a:ext uri="{FF2B5EF4-FFF2-40B4-BE49-F238E27FC236}">
                  <a16:creationId xmlns:a16="http://schemas.microsoft.com/office/drawing/2014/main" id="{BDB1CE9C-5907-45E9-A176-C28A214C424F}"/>
                </a:ext>
              </a:extLst>
            </p:cNvPr>
            <p:cNvCxnSpPr>
              <a:cxnSpLocks/>
              <a:stCxn id="127" idx="6"/>
              <a:endCxn id="153" idx="2"/>
            </p:cNvCxnSpPr>
            <p:nvPr/>
          </p:nvCxnSpPr>
          <p:spPr>
            <a:xfrm flipV="1">
              <a:off x="2415546" y="4633075"/>
              <a:ext cx="1505722" cy="634124"/>
            </a:xfrm>
            <a:prstGeom prst="line">
              <a:avLst/>
            </a:prstGeom>
            <a:ln w="19050"/>
          </p:spPr>
          <p:style>
            <a:lnRef idx="2">
              <a:schemeClr val="dk1"/>
            </a:lnRef>
            <a:fillRef idx="1">
              <a:schemeClr val="lt1"/>
            </a:fillRef>
            <a:effectRef idx="0">
              <a:schemeClr val="dk1"/>
            </a:effectRef>
            <a:fontRef idx="minor">
              <a:schemeClr val="dk1"/>
            </a:fontRef>
          </p:style>
        </p:cxnSp>
        <p:cxnSp>
          <p:nvCxnSpPr>
            <p:cNvPr id="182" name="直線コネクタ 181">
              <a:extLst>
                <a:ext uri="{FF2B5EF4-FFF2-40B4-BE49-F238E27FC236}">
                  <a16:creationId xmlns:a16="http://schemas.microsoft.com/office/drawing/2014/main" id="{BB5A525C-6593-4BB5-89E5-419C005156D6}"/>
                </a:ext>
              </a:extLst>
            </p:cNvPr>
            <p:cNvCxnSpPr>
              <a:cxnSpLocks/>
              <a:stCxn id="127" idx="6"/>
              <a:endCxn id="152" idx="2"/>
            </p:cNvCxnSpPr>
            <p:nvPr/>
          </p:nvCxnSpPr>
          <p:spPr>
            <a:xfrm flipV="1">
              <a:off x="2415546" y="3999526"/>
              <a:ext cx="1505722" cy="1267672"/>
            </a:xfrm>
            <a:prstGeom prst="line">
              <a:avLst/>
            </a:prstGeom>
            <a:ln w="19050"/>
          </p:spPr>
          <p:style>
            <a:lnRef idx="2">
              <a:schemeClr val="dk1"/>
            </a:lnRef>
            <a:fillRef idx="1">
              <a:schemeClr val="lt1"/>
            </a:fillRef>
            <a:effectRef idx="0">
              <a:schemeClr val="dk1"/>
            </a:effectRef>
            <a:fontRef idx="minor">
              <a:schemeClr val="dk1"/>
            </a:fontRef>
          </p:style>
        </p:cxnSp>
        <p:cxnSp>
          <p:nvCxnSpPr>
            <p:cNvPr id="183" name="直線コネクタ 182">
              <a:extLst>
                <a:ext uri="{FF2B5EF4-FFF2-40B4-BE49-F238E27FC236}">
                  <a16:creationId xmlns:a16="http://schemas.microsoft.com/office/drawing/2014/main" id="{92D0A1B9-219B-415D-9698-1A5153E7CBF6}"/>
                </a:ext>
              </a:extLst>
            </p:cNvPr>
            <p:cNvCxnSpPr>
              <a:cxnSpLocks/>
              <a:stCxn id="127" idx="6"/>
              <a:endCxn id="151" idx="2"/>
            </p:cNvCxnSpPr>
            <p:nvPr/>
          </p:nvCxnSpPr>
          <p:spPr>
            <a:xfrm flipV="1">
              <a:off x="2415546" y="3365977"/>
              <a:ext cx="1505722" cy="1901221"/>
            </a:xfrm>
            <a:prstGeom prst="line">
              <a:avLst/>
            </a:prstGeom>
            <a:ln w="19050"/>
          </p:spPr>
          <p:style>
            <a:lnRef idx="2">
              <a:schemeClr val="dk1"/>
            </a:lnRef>
            <a:fillRef idx="1">
              <a:schemeClr val="lt1"/>
            </a:fillRef>
            <a:effectRef idx="0">
              <a:schemeClr val="dk1"/>
            </a:effectRef>
            <a:fontRef idx="minor">
              <a:schemeClr val="dk1"/>
            </a:fontRef>
          </p:style>
        </p:cxnSp>
        <p:cxnSp>
          <p:nvCxnSpPr>
            <p:cNvPr id="184" name="直線コネクタ 183">
              <a:extLst>
                <a:ext uri="{FF2B5EF4-FFF2-40B4-BE49-F238E27FC236}">
                  <a16:creationId xmlns:a16="http://schemas.microsoft.com/office/drawing/2014/main" id="{2512F40D-B441-45F9-A122-58949A316AC3}"/>
                </a:ext>
              </a:extLst>
            </p:cNvPr>
            <p:cNvCxnSpPr>
              <a:cxnSpLocks/>
              <a:stCxn id="127" idx="6"/>
              <a:endCxn id="150" idx="2"/>
            </p:cNvCxnSpPr>
            <p:nvPr/>
          </p:nvCxnSpPr>
          <p:spPr>
            <a:xfrm flipV="1">
              <a:off x="2415546" y="2732428"/>
              <a:ext cx="1505722" cy="2534770"/>
            </a:xfrm>
            <a:prstGeom prst="line">
              <a:avLst/>
            </a:prstGeom>
            <a:ln w="19050"/>
          </p:spPr>
          <p:style>
            <a:lnRef idx="2">
              <a:schemeClr val="dk1"/>
            </a:lnRef>
            <a:fillRef idx="1">
              <a:schemeClr val="lt1"/>
            </a:fillRef>
            <a:effectRef idx="0">
              <a:schemeClr val="dk1"/>
            </a:effectRef>
            <a:fontRef idx="minor">
              <a:schemeClr val="dk1"/>
            </a:fontRef>
          </p:style>
        </p:cxnSp>
        <p:cxnSp>
          <p:nvCxnSpPr>
            <p:cNvPr id="185" name="直線コネクタ 184">
              <a:extLst>
                <a:ext uri="{FF2B5EF4-FFF2-40B4-BE49-F238E27FC236}">
                  <a16:creationId xmlns:a16="http://schemas.microsoft.com/office/drawing/2014/main" id="{F102E7F8-4D9A-42FF-AC8A-429F4684241D}"/>
                </a:ext>
              </a:extLst>
            </p:cNvPr>
            <p:cNvCxnSpPr>
              <a:cxnSpLocks/>
              <a:stCxn id="125" idx="6"/>
              <a:endCxn id="150" idx="2"/>
            </p:cNvCxnSpPr>
            <p:nvPr/>
          </p:nvCxnSpPr>
          <p:spPr>
            <a:xfrm flipV="1">
              <a:off x="2415546" y="2732428"/>
              <a:ext cx="1505722" cy="1268819"/>
            </a:xfrm>
            <a:prstGeom prst="line">
              <a:avLst/>
            </a:prstGeom>
            <a:ln w="19050"/>
          </p:spPr>
          <p:style>
            <a:lnRef idx="2">
              <a:schemeClr val="dk1"/>
            </a:lnRef>
            <a:fillRef idx="1">
              <a:schemeClr val="lt1"/>
            </a:fillRef>
            <a:effectRef idx="0">
              <a:schemeClr val="dk1"/>
            </a:effectRef>
            <a:fontRef idx="minor">
              <a:schemeClr val="dk1"/>
            </a:fontRef>
          </p:style>
        </p:cxnSp>
        <p:cxnSp>
          <p:nvCxnSpPr>
            <p:cNvPr id="186" name="直線コネクタ 185">
              <a:extLst>
                <a:ext uri="{FF2B5EF4-FFF2-40B4-BE49-F238E27FC236}">
                  <a16:creationId xmlns:a16="http://schemas.microsoft.com/office/drawing/2014/main" id="{51B39A6B-8C12-4796-AE08-E9F80DF5A66C}"/>
                </a:ext>
              </a:extLst>
            </p:cNvPr>
            <p:cNvCxnSpPr>
              <a:cxnSpLocks/>
              <a:stCxn id="126" idx="6"/>
              <a:endCxn id="151" idx="2"/>
            </p:cNvCxnSpPr>
            <p:nvPr/>
          </p:nvCxnSpPr>
          <p:spPr>
            <a:xfrm flipV="1">
              <a:off x="2415546" y="3365977"/>
              <a:ext cx="1505722" cy="1268245"/>
            </a:xfrm>
            <a:prstGeom prst="line">
              <a:avLst/>
            </a:prstGeom>
            <a:ln w="19050"/>
          </p:spPr>
          <p:style>
            <a:lnRef idx="2">
              <a:schemeClr val="dk1"/>
            </a:lnRef>
            <a:fillRef idx="1">
              <a:schemeClr val="lt1"/>
            </a:fillRef>
            <a:effectRef idx="0">
              <a:schemeClr val="dk1"/>
            </a:effectRef>
            <a:fontRef idx="minor">
              <a:schemeClr val="dk1"/>
            </a:fontRef>
          </p:style>
        </p:cxnSp>
        <p:cxnSp>
          <p:nvCxnSpPr>
            <p:cNvPr id="187" name="直線コネクタ 186">
              <a:extLst>
                <a:ext uri="{FF2B5EF4-FFF2-40B4-BE49-F238E27FC236}">
                  <a16:creationId xmlns:a16="http://schemas.microsoft.com/office/drawing/2014/main" id="{00C290FA-CB99-4C67-8F45-702CDE3A0817}"/>
                </a:ext>
              </a:extLst>
            </p:cNvPr>
            <p:cNvCxnSpPr>
              <a:cxnSpLocks/>
              <a:stCxn id="126" idx="6"/>
              <a:endCxn id="155" idx="2"/>
            </p:cNvCxnSpPr>
            <p:nvPr/>
          </p:nvCxnSpPr>
          <p:spPr>
            <a:xfrm>
              <a:off x="2415546" y="4634223"/>
              <a:ext cx="1505722" cy="1265951"/>
            </a:xfrm>
            <a:prstGeom prst="line">
              <a:avLst/>
            </a:prstGeom>
            <a:ln w="19050"/>
          </p:spPr>
          <p:style>
            <a:lnRef idx="2">
              <a:schemeClr val="dk1"/>
            </a:lnRef>
            <a:fillRef idx="1">
              <a:schemeClr val="lt1"/>
            </a:fillRef>
            <a:effectRef idx="0">
              <a:schemeClr val="dk1"/>
            </a:effectRef>
            <a:fontRef idx="minor">
              <a:schemeClr val="dk1"/>
            </a:fontRef>
          </p:style>
        </p:cxnSp>
        <p:cxnSp>
          <p:nvCxnSpPr>
            <p:cNvPr id="188" name="直線コネクタ 187">
              <a:extLst>
                <a:ext uri="{FF2B5EF4-FFF2-40B4-BE49-F238E27FC236}">
                  <a16:creationId xmlns:a16="http://schemas.microsoft.com/office/drawing/2014/main" id="{CC612BD0-7A57-460F-8A07-47699B38D995}"/>
                </a:ext>
              </a:extLst>
            </p:cNvPr>
            <p:cNvCxnSpPr>
              <a:cxnSpLocks/>
              <a:stCxn id="126" idx="6"/>
              <a:endCxn id="150" idx="2"/>
            </p:cNvCxnSpPr>
            <p:nvPr/>
          </p:nvCxnSpPr>
          <p:spPr>
            <a:xfrm flipV="1">
              <a:off x="2415546" y="2732428"/>
              <a:ext cx="1505722" cy="1901794"/>
            </a:xfrm>
            <a:prstGeom prst="line">
              <a:avLst/>
            </a:prstGeom>
            <a:ln w="19050"/>
          </p:spPr>
          <p:style>
            <a:lnRef idx="2">
              <a:schemeClr val="dk1"/>
            </a:lnRef>
            <a:fillRef idx="1">
              <a:schemeClr val="lt1"/>
            </a:fillRef>
            <a:effectRef idx="0">
              <a:schemeClr val="dk1"/>
            </a:effectRef>
            <a:fontRef idx="minor">
              <a:schemeClr val="dk1"/>
            </a:fontRef>
          </p:style>
        </p:cxnSp>
        <p:cxnSp>
          <p:nvCxnSpPr>
            <p:cNvPr id="189" name="直線コネクタ 188">
              <a:extLst>
                <a:ext uri="{FF2B5EF4-FFF2-40B4-BE49-F238E27FC236}">
                  <a16:creationId xmlns:a16="http://schemas.microsoft.com/office/drawing/2014/main" id="{883816D6-FAEA-48D3-ACBE-8BA72AD8A7F0}"/>
                </a:ext>
              </a:extLst>
            </p:cNvPr>
            <p:cNvCxnSpPr>
              <a:cxnSpLocks/>
              <a:stCxn id="128" idx="6"/>
              <a:endCxn id="153" idx="2"/>
            </p:cNvCxnSpPr>
            <p:nvPr/>
          </p:nvCxnSpPr>
          <p:spPr>
            <a:xfrm flipV="1">
              <a:off x="2415546" y="4633075"/>
              <a:ext cx="1505722" cy="1267099"/>
            </a:xfrm>
            <a:prstGeom prst="line">
              <a:avLst/>
            </a:prstGeom>
            <a:ln w="19050"/>
          </p:spPr>
          <p:style>
            <a:lnRef idx="2">
              <a:schemeClr val="dk1"/>
            </a:lnRef>
            <a:fillRef idx="1">
              <a:schemeClr val="lt1"/>
            </a:fillRef>
            <a:effectRef idx="0">
              <a:schemeClr val="dk1"/>
            </a:effectRef>
            <a:fontRef idx="minor">
              <a:schemeClr val="dk1"/>
            </a:fontRef>
          </p:style>
        </p:cxnSp>
        <p:cxnSp>
          <p:nvCxnSpPr>
            <p:cNvPr id="190" name="直線コネクタ 189">
              <a:extLst>
                <a:ext uri="{FF2B5EF4-FFF2-40B4-BE49-F238E27FC236}">
                  <a16:creationId xmlns:a16="http://schemas.microsoft.com/office/drawing/2014/main" id="{1F94A744-01C3-4A91-BFEC-C39271EEA629}"/>
                </a:ext>
              </a:extLst>
            </p:cNvPr>
            <p:cNvCxnSpPr>
              <a:cxnSpLocks/>
              <a:stCxn id="128" idx="6"/>
              <a:endCxn id="152" idx="2"/>
            </p:cNvCxnSpPr>
            <p:nvPr/>
          </p:nvCxnSpPr>
          <p:spPr>
            <a:xfrm flipV="1">
              <a:off x="2415546" y="3999526"/>
              <a:ext cx="1505722" cy="1900648"/>
            </a:xfrm>
            <a:prstGeom prst="line">
              <a:avLst/>
            </a:prstGeom>
            <a:ln w="19050"/>
          </p:spPr>
          <p:style>
            <a:lnRef idx="2">
              <a:schemeClr val="dk1"/>
            </a:lnRef>
            <a:fillRef idx="1">
              <a:schemeClr val="lt1"/>
            </a:fillRef>
            <a:effectRef idx="0">
              <a:schemeClr val="dk1"/>
            </a:effectRef>
            <a:fontRef idx="minor">
              <a:schemeClr val="dk1"/>
            </a:fontRef>
          </p:style>
        </p:cxnSp>
        <p:cxnSp>
          <p:nvCxnSpPr>
            <p:cNvPr id="191" name="直線コネクタ 190">
              <a:extLst>
                <a:ext uri="{FF2B5EF4-FFF2-40B4-BE49-F238E27FC236}">
                  <a16:creationId xmlns:a16="http://schemas.microsoft.com/office/drawing/2014/main" id="{E8BA8EC0-CF8A-4566-A075-6C119DDDC790}"/>
                </a:ext>
              </a:extLst>
            </p:cNvPr>
            <p:cNvCxnSpPr>
              <a:cxnSpLocks/>
              <a:stCxn id="128" idx="6"/>
              <a:endCxn id="151" idx="2"/>
            </p:cNvCxnSpPr>
            <p:nvPr/>
          </p:nvCxnSpPr>
          <p:spPr>
            <a:xfrm flipV="1">
              <a:off x="2415546" y="3365977"/>
              <a:ext cx="1505722" cy="2534196"/>
            </a:xfrm>
            <a:prstGeom prst="line">
              <a:avLst/>
            </a:prstGeom>
            <a:ln w="19050"/>
          </p:spPr>
          <p:style>
            <a:lnRef idx="2">
              <a:schemeClr val="dk1"/>
            </a:lnRef>
            <a:fillRef idx="1">
              <a:schemeClr val="lt1"/>
            </a:fillRef>
            <a:effectRef idx="0">
              <a:schemeClr val="dk1"/>
            </a:effectRef>
            <a:fontRef idx="minor">
              <a:schemeClr val="dk1"/>
            </a:fontRef>
          </p:style>
        </p:cxnSp>
        <p:cxnSp>
          <p:nvCxnSpPr>
            <p:cNvPr id="192" name="直線コネクタ 191">
              <a:extLst>
                <a:ext uri="{FF2B5EF4-FFF2-40B4-BE49-F238E27FC236}">
                  <a16:creationId xmlns:a16="http://schemas.microsoft.com/office/drawing/2014/main" id="{151B0047-BC09-4125-A09C-407AF348225B}"/>
                </a:ext>
              </a:extLst>
            </p:cNvPr>
            <p:cNvCxnSpPr>
              <a:cxnSpLocks/>
              <a:stCxn id="128" idx="6"/>
              <a:endCxn id="150" idx="2"/>
            </p:cNvCxnSpPr>
            <p:nvPr/>
          </p:nvCxnSpPr>
          <p:spPr>
            <a:xfrm flipV="1">
              <a:off x="2415546" y="2732428"/>
              <a:ext cx="1505722" cy="3167745"/>
            </a:xfrm>
            <a:prstGeom prst="line">
              <a:avLst/>
            </a:prstGeom>
            <a:ln w="19050"/>
          </p:spPr>
          <p:style>
            <a:lnRef idx="2">
              <a:schemeClr val="dk1"/>
            </a:lnRef>
            <a:fillRef idx="1">
              <a:schemeClr val="lt1"/>
            </a:fillRef>
            <a:effectRef idx="0">
              <a:schemeClr val="dk1"/>
            </a:effectRef>
            <a:fontRef idx="minor">
              <a:schemeClr val="dk1"/>
            </a:fontRef>
          </p:style>
        </p:cxnSp>
        <p:sp>
          <p:nvSpPr>
            <p:cNvPr id="193" name="楕円 192">
              <a:extLst>
                <a:ext uri="{FF2B5EF4-FFF2-40B4-BE49-F238E27FC236}">
                  <a16:creationId xmlns:a16="http://schemas.microsoft.com/office/drawing/2014/main" id="{6E8A0854-CA50-4A56-ABBF-14468CCED3DA}"/>
                </a:ext>
              </a:extLst>
            </p:cNvPr>
            <p:cNvSpPr/>
            <p:nvPr/>
          </p:nvSpPr>
          <p:spPr>
            <a:xfrm>
              <a:off x="5723395" y="3621963"/>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1</a:t>
              </a:r>
              <a:endParaRPr kumimoji="1" lang="ja-JP" altLang="en-US" dirty="0"/>
            </a:p>
          </p:txBody>
        </p:sp>
        <p:sp>
          <p:nvSpPr>
            <p:cNvPr id="194" name="楕円 193">
              <a:extLst>
                <a:ext uri="{FF2B5EF4-FFF2-40B4-BE49-F238E27FC236}">
                  <a16:creationId xmlns:a16="http://schemas.microsoft.com/office/drawing/2014/main" id="{47235124-E294-4D74-B8A3-73C57C6D86BA}"/>
                </a:ext>
              </a:extLst>
            </p:cNvPr>
            <p:cNvSpPr/>
            <p:nvPr/>
          </p:nvSpPr>
          <p:spPr>
            <a:xfrm>
              <a:off x="5723395" y="5231804"/>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N</a:t>
              </a:r>
              <a:endParaRPr kumimoji="1" lang="ja-JP" altLang="en-US" dirty="0"/>
            </a:p>
          </p:txBody>
        </p:sp>
        <p:cxnSp>
          <p:nvCxnSpPr>
            <p:cNvPr id="195" name="直線コネクタ 194">
              <a:extLst>
                <a:ext uri="{FF2B5EF4-FFF2-40B4-BE49-F238E27FC236}">
                  <a16:creationId xmlns:a16="http://schemas.microsoft.com/office/drawing/2014/main" id="{5A67DC99-857A-4AF9-855B-78CF7C3E0C87}"/>
                </a:ext>
              </a:extLst>
            </p:cNvPr>
            <p:cNvCxnSpPr>
              <a:cxnSpLocks/>
              <a:stCxn id="150" idx="6"/>
              <a:endCxn id="193" idx="2"/>
            </p:cNvCxnSpPr>
            <p:nvPr/>
          </p:nvCxnSpPr>
          <p:spPr>
            <a:xfrm>
              <a:off x="4217673" y="2732428"/>
              <a:ext cx="1505722" cy="1037737"/>
            </a:xfrm>
            <a:prstGeom prst="line">
              <a:avLst/>
            </a:prstGeom>
            <a:ln w="19050"/>
          </p:spPr>
          <p:style>
            <a:lnRef idx="2">
              <a:schemeClr val="dk1"/>
            </a:lnRef>
            <a:fillRef idx="1">
              <a:schemeClr val="lt1"/>
            </a:fillRef>
            <a:effectRef idx="0">
              <a:schemeClr val="dk1"/>
            </a:effectRef>
            <a:fontRef idx="minor">
              <a:schemeClr val="dk1"/>
            </a:fontRef>
          </p:style>
        </p:cxnSp>
        <p:cxnSp>
          <p:nvCxnSpPr>
            <p:cNvPr id="196" name="直線コネクタ 195">
              <a:extLst>
                <a:ext uri="{FF2B5EF4-FFF2-40B4-BE49-F238E27FC236}">
                  <a16:creationId xmlns:a16="http://schemas.microsoft.com/office/drawing/2014/main" id="{0DD443A4-076F-44FB-AFB6-8B558770CBEC}"/>
                </a:ext>
              </a:extLst>
            </p:cNvPr>
            <p:cNvCxnSpPr>
              <a:cxnSpLocks/>
              <a:stCxn id="150" idx="6"/>
              <a:endCxn id="194" idx="2"/>
            </p:cNvCxnSpPr>
            <p:nvPr/>
          </p:nvCxnSpPr>
          <p:spPr>
            <a:xfrm>
              <a:off x="4217673" y="2732428"/>
              <a:ext cx="1505722" cy="2647578"/>
            </a:xfrm>
            <a:prstGeom prst="line">
              <a:avLst/>
            </a:prstGeom>
            <a:ln w="19050"/>
          </p:spPr>
          <p:style>
            <a:lnRef idx="2">
              <a:schemeClr val="dk1"/>
            </a:lnRef>
            <a:fillRef idx="1">
              <a:schemeClr val="lt1"/>
            </a:fillRef>
            <a:effectRef idx="0">
              <a:schemeClr val="dk1"/>
            </a:effectRef>
            <a:fontRef idx="minor">
              <a:schemeClr val="dk1"/>
            </a:fontRef>
          </p:style>
        </p:cxnSp>
        <p:cxnSp>
          <p:nvCxnSpPr>
            <p:cNvPr id="197" name="直線コネクタ 196">
              <a:extLst>
                <a:ext uri="{FF2B5EF4-FFF2-40B4-BE49-F238E27FC236}">
                  <a16:creationId xmlns:a16="http://schemas.microsoft.com/office/drawing/2014/main" id="{AC04E9E6-3D97-4184-B81D-AB67280B2193}"/>
                </a:ext>
              </a:extLst>
            </p:cNvPr>
            <p:cNvCxnSpPr>
              <a:cxnSpLocks/>
              <a:stCxn id="151" idx="6"/>
              <a:endCxn id="194" idx="2"/>
            </p:cNvCxnSpPr>
            <p:nvPr/>
          </p:nvCxnSpPr>
          <p:spPr>
            <a:xfrm>
              <a:off x="4217673" y="3365977"/>
              <a:ext cx="1505722" cy="2014029"/>
            </a:xfrm>
            <a:prstGeom prst="line">
              <a:avLst/>
            </a:prstGeom>
            <a:ln w="19050"/>
          </p:spPr>
          <p:style>
            <a:lnRef idx="2">
              <a:schemeClr val="dk1"/>
            </a:lnRef>
            <a:fillRef idx="1">
              <a:schemeClr val="lt1"/>
            </a:fillRef>
            <a:effectRef idx="0">
              <a:schemeClr val="dk1"/>
            </a:effectRef>
            <a:fontRef idx="minor">
              <a:schemeClr val="dk1"/>
            </a:fontRef>
          </p:style>
        </p:cxnSp>
        <p:cxnSp>
          <p:nvCxnSpPr>
            <p:cNvPr id="198" name="直線コネクタ 197">
              <a:extLst>
                <a:ext uri="{FF2B5EF4-FFF2-40B4-BE49-F238E27FC236}">
                  <a16:creationId xmlns:a16="http://schemas.microsoft.com/office/drawing/2014/main" id="{C1339078-DAF2-4B94-AD37-8DC05D86272B}"/>
                </a:ext>
              </a:extLst>
            </p:cNvPr>
            <p:cNvCxnSpPr>
              <a:cxnSpLocks/>
              <a:stCxn id="152" idx="6"/>
              <a:endCxn id="194" idx="2"/>
            </p:cNvCxnSpPr>
            <p:nvPr/>
          </p:nvCxnSpPr>
          <p:spPr>
            <a:xfrm>
              <a:off x="4217673" y="3999526"/>
              <a:ext cx="1505722" cy="1380480"/>
            </a:xfrm>
            <a:prstGeom prst="line">
              <a:avLst/>
            </a:prstGeom>
            <a:ln w="19050"/>
          </p:spPr>
          <p:style>
            <a:lnRef idx="2">
              <a:schemeClr val="dk1"/>
            </a:lnRef>
            <a:fillRef idx="1">
              <a:schemeClr val="lt1"/>
            </a:fillRef>
            <a:effectRef idx="0">
              <a:schemeClr val="dk1"/>
            </a:effectRef>
            <a:fontRef idx="minor">
              <a:schemeClr val="dk1"/>
            </a:fontRef>
          </p:style>
        </p:cxnSp>
        <p:cxnSp>
          <p:nvCxnSpPr>
            <p:cNvPr id="199" name="直線コネクタ 198">
              <a:extLst>
                <a:ext uri="{FF2B5EF4-FFF2-40B4-BE49-F238E27FC236}">
                  <a16:creationId xmlns:a16="http://schemas.microsoft.com/office/drawing/2014/main" id="{DDD52631-8DF1-41F2-B7BE-B2A114755C00}"/>
                </a:ext>
              </a:extLst>
            </p:cNvPr>
            <p:cNvCxnSpPr>
              <a:cxnSpLocks/>
              <a:stCxn id="153" idx="6"/>
              <a:endCxn id="194" idx="2"/>
            </p:cNvCxnSpPr>
            <p:nvPr/>
          </p:nvCxnSpPr>
          <p:spPr>
            <a:xfrm>
              <a:off x="4217673" y="4633075"/>
              <a:ext cx="1505722" cy="746932"/>
            </a:xfrm>
            <a:prstGeom prst="line">
              <a:avLst/>
            </a:prstGeom>
            <a:ln w="19050"/>
          </p:spPr>
          <p:style>
            <a:lnRef idx="2">
              <a:schemeClr val="dk1"/>
            </a:lnRef>
            <a:fillRef idx="1">
              <a:schemeClr val="lt1"/>
            </a:fillRef>
            <a:effectRef idx="0">
              <a:schemeClr val="dk1"/>
            </a:effectRef>
            <a:fontRef idx="minor">
              <a:schemeClr val="dk1"/>
            </a:fontRef>
          </p:style>
        </p:cxnSp>
        <p:cxnSp>
          <p:nvCxnSpPr>
            <p:cNvPr id="200" name="直線コネクタ 199">
              <a:extLst>
                <a:ext uri="{FF2B5EF4-FFF2-40B4-BE49-F238E27FC236}">
                  <a16:creationId xmlns:a16="http://schemas.microsoft.com/office/drawing/2014/main" id="{1D7F7CDE-BA5B-44C9-B2E7-3544D1E5C3FC}"/>
                </a:ext>
              </a:extLst>
            </p:cNvPr>
            <p:cNvCxnSpPr>
              <a:cxnSpLocks/>
              <a:stCxn id="154" idx="6"/>
              <a:endCxn id="194" idx="2"/>
            </p:cNvCxnSpPr>
            <p:nvPr/>
          </p:nvCxnSpPr>
          <p:spPr>
            <a:xfrm>
              <a:off x="4217673" y="5266623"/>
              <a:ext cx="1505722" cy="113383"/>
            </a:xfrm>
            <a:prstGeom prst="line">
              <a:avLst/>
            </a:prstGeom>
            <a:ln w="19050"/>
          </p:spPr>
          <p:style>
            <a:lnRef idx="2">
              <a:schemeClr val="dk1"/>
            </a:lnRef>
            <a:fillRef idx="1">
              <a:schemeClr val="lt1"/>
            </a:fillRef>
            <a:effectRef idx="0">
              <a:schemeClr val="dk1"/>
            </a:effectRef>
            <a:fontRef idx="minor">
              <a:schemeClr val="dk1"/>
            </a:fontRef>
          </p:style>
        </p:cxnSp>
        <p:cxnSp>
          <p:nvCxnSpPr>
            <p:cNvPr id="201" name="直線コネクタ 200">
              <a:extLst>
                <a:ext uri="{FF2B5EF4-FFF2-40B4-BE49-F238E27FC236}">
                  <a16:creationId xmlns:a16="http://schemas.microsoft.com/office/drawing/2014/main" id="{8100B6E8-78E3-407F-B659-FEDCAEF569A2}"/>
                </a:ext>
              </a:extLst>
            </p:cNvPr>
            <p:cNvCxnSpPr>
              <a:cxnSpLocks/>
              <a:stCxn id="155" idx="6"/>
              <a:endCxn id="194" idx="2"/>
            </p:cNvCxnSpPr>
            <p:nvPr/>
          </p:nvCxnSpPr>
          <p:spPr>
            <a:xfrm flipV="1">
              <a:off x="4217673" y="5380006"/>
              <a:ext cx="1505722" cy="520167"/>
            </a:xfrm>
            <a:prstGeom prst="line">
              <a:avLst/>
            </a:prstGeom>
            <a:ln w="19050"/>
          </p:spPr>
          <p:style>
            <a:lnRef idx="2">
              <a:schemeClr val="dk1"/>
            </a:lnRef>
            <a:fillRef idx="1">
              <a:schemeClr val="lt1"/>
            </a:fillRef>
            <a:effectRef idx="0">
              <a:schemeClr val="dk1"/>
            </a:effectRef>
            <a:fontRef idx="minor">
              <a:schemeClr val="dk1"/>
            </a:fontRef>
          </p:style>
        </p:cxnSp>
        <p:cxnSp>
          <p:nvCxnSpPr>
            <p:cNvPr id="202" name="直線コネクタ 201">
              <a:extLst>
                <a:ext uri="{FF2B5EF4-FFF2-40B4-BE49-F238E27FC236}">
                  <a16:creationId xmlns:a16="http://schemas.microsoft.com/office/drawing/2014/main" id="{DA432574-92C6-4050-A92B-ADF3253AE8D8}"/>
                </a:ext>
              </a:extLst>
            </p:cNvPr>
            <p:cNvCxnSpPr>
              <a:cxnSpLocks/>
              <a:stCxn id="151" idx="6"/>
              <a:endCxn id="193" idx="2"/>
            </p:cNvCxnSpPr>
            <p:nvPr/>
          </p:nvCxnSpPr>
          <p:spPr>
            <a:xfrm>
              <a:off x="4217673" y="3365977"/>
              <a:ext cx="1505722" cy="404188"/>
            </a:xfrm>
            <a:prstGeom prst="line">
              <a:avLst/>
            </a:prstGeom>
            <a:ln w="19050"/>
          </p:spPr>
          <p:style>
            <a:lnRef idx="2">
              <a:schemeClr val="dk1"/>
            </a:lnRef>
            <a:fillRef idx="1">
              <a:schemeClr val="lt1"/>
            </a:fillRef>
            <a:effectRef idx="0">
              <a:schemeClr val="dk1"/>
            </a:effectRef>
            <a:fontRef idx="minor">
              <a:schemeClr val="dk1"/>
            </a:fontRef>
          </p:style>
        </p:cxnSp>
        <p:cxnSp>
          <p:nvCxnSpPr>
            <p:cNvPr id="203" name="直線コネクタ 202">
              <a:extLst>
                <a:ext uri="{FF2B5EF4-FFF2-40B4-BE49-F238E27FC236}">
                  <a16:creationId xmlns:a16="http://schemas.microsoft.com/office/drawing/2014/main" id="{C345168F-CDCA-4199-AFF1-B4B8028003A8}"/>
                </a:ext>
              </a:extLst>
            </p:cNvPr>
            <p:cNvCxnSpPr>
              <a:cxnSpLocks/>
              <a:stCxn id="152" idx="6"/>
              <a:endCxn id="193" idx="2"/>
            </p:cNvCxnSpPr>
            <p:nvPr/>
          </p:nvCxnSpPr>
          <p:spPr>
            <a:xfrm flipV="1">
              <a:off x="4217673" y="3770165"/>
              <a:ext cx="1505722" cy="229361"/>
            </a:xfrm>
            <a:prstGeom prst="line">
              <a:avLst/>
            </a:prstGeom>
            <a:ln w="19050"/>
          </p:spPr>
          <p:style>
            <a:lnRef idx="2">
              <a:schemeClr val="dk1"/>
            </a:lnRef>
            <a:fillRef idx="1">
              <a:schemeClr val="lt1"/>
            </a:fillRef>
            <a:effectRef idx="0">
              <a:schemeClr val="dk1"/>
            </a:effectRef>
            <a:fontRef idx="minor">
              <a:schemeClr val="dk1"/>
            </a:fontRef>
          </p:style>
        </p:cxnSp>
        <p:cxnSp>
          <p:nvCxnSpPr>
            <p:cNvPr id="204" name="直線コネクタ 203">
              <a:extLst>
                <a:ext uri="{FF2B5EF4-FFF2-40B4-BE49-F238E27FC236}">
                  <a16:creationId xmlns:a16="http://schemas.microsoft.com/office/drawing/2014/main" id="{9F47C85F-E0EA-48F2-BAAE-AD4CC66F81A5}"/>
                </a:ext>
              </a:extLst>
            </p:cNvPr>
            <p:cNvCxnSpPr>
              <a:cxnSpLocks/>
              <a:stCxn id="153" idx="6"/>
              <a:endCxn id="193" idx="2"/>
            </p:cNvCxnSpPr>
            <p:nvPr/>
          </p:nvCxnSpPr>
          <p:spPr>
            <a:xfrm flipV="1">
              <a:off x="4217673" y="3770165"/>
              <a:ext cx="1505722" cy="862909"/>
            </a:xfrm>
            <a:prstGeom prst="line">
              <a:avLst/>
            </a:prstGeom>
            <a:ln w="19050"/>
          </p:spPr>
          <p:style>
            <a:lnRef idx="2">
              <a:schemeClr val="dk1"/>
            </a:lnRef>
            <a:fillRef idx="1">
              <a:schemeClr val="lt1"/>
            </a:fillRef>
            <a:effectRef idx="0">
              <a:schemeClr val="dk1"/>
            </a:effectRef>
            <a:fontRef idx="minor">
              <a:schemeClr val="dk1"/>
            </a:fontRef>
          </p:style>
        </p:cxnSp>
        <p:cxnSp>
          <p:nvCxnSpPr>
            <p:cNvPr id="205" name="直線コネクタ 204">
              <a:extLst>
                <a:ext uri="{FF2B5EF4-FFF2-40B4-BE49-F238E27FC236}">
                  <a16:creationId xmlns:a16="http://schemas.microsoft.com/office/drawing/2014/main" id="{63E3B13A-A46E-411F-9B23-785AB071930F}"/>
                </a:ext>
              </a:extLst>
            </p:cNvPr>
            <p:cNvCxnSpPr>
              <a:cxnSpLocks/>
              <a:stCxn id="154" idx="6"/>
              <a:endCxn id="193" idx="2"/>
            </p:cNvCxnSpPr>
            <p:nvPr/>
          </p:nvCxnSpPr>
          <p:spPr>
            <a:xfrm flipV="1">
              <a:off x="4217673" y="3770165"/>
              <a:ext cx="1505722" cy="1496458"/>
            </a:xfrm>
            <a:prstGeom prst="line">
              <a:avLst/>
            </a:prstGeom>
            <a:ln w="19050"/>
          </p:spPr>
          <p:style>
            <a:lnRef idx="2">
              <a:schemeClr val="dk1"/>
            </a:lnRef>
            <a:fillRef idx="1">
              <a:schemeClr val="lt1"/>
            </a:fillRef>
            <a:effectRef idx="0">
              <a:schemeClr val="dk1"/>
            </a:effectRef>
            <a:fontRef idx="minor">
              <a:schemeClr val="dk1"/>
            </a:fontRef>
          </p:style>
        </p:cxnSp>
        <p:cxnSp>
          <p:nvCxnSpPr>
            <p:cNvPr id="206" name="直線コネクタ 205">
              <a:extLst>
                <a:ext uri="{FF2B5EF4-FFF2-40B4-BE49-F238E27FC236}">
                  <a16:creationId xmlns:a16="http://schemas.microsoft.com/office/drawing/2014/main" id="{D3966FA4-EBEE-4ACD-AC79-C3FA9A81E53C}"/>
                </a:ext>
              </a:extLst>
            </p:cNvPr>
            <p:cNvCxnSpPr>
              <a:cxnSpLocks/>
              <a:stCxn id="155" idx="6"/>
              <a:endCxn id="193" idx="2"/>
            </p:cNvCxnSpPr>
            <p:nvPr/>
          </p:nvCxnSpPr>
          <p:spPr>
            <a:xfrm flipV="1">
              <a:off x="4217673" y="3770165"/>
              <a:ext cx="1505722" cy="2130008"/>
            </a:xfrm>
            <a:prstGeom prst="line">
              <a:avLst/>
            </a:prstGeom>
            <a:ln w="19050"/>
          </p:spPr>
          <p:style>
            <a:lnRef idx="2">
              <a:schemeClr val="dk1"/>
            </a:lnRef>
            <a:fillRef idx="1">
              <a:schemeClr val="lt1"/>
            </a:fillRef>
            <a:effectRef idx="0">
              <a:schemeClr val="dk1"/>
            </a:effectRef>
            <a:fontRef idx="minor">
              <a:schemeClr val="dk1"/>
            </a:fontRef>
          </p:style>
        </p:cxnSp>
        <p:sp>
          <p:nvSpPr>
            <p:cNvPr id="207" name="楕円 206">
              <a:extLst>
                <a:ext uri="{FF2B5EF4-FFF2-40B4-BE49-F238E27FC236}">
                  <a16:creationId xmlns:a16="http://schemas.microsoft.com/office/drawing/2014/main" id="{8FD1365C-F793-487B-8EB5-F355A855A401}"/>
                </a:ext>
              </a:extLst>
            </p:cNvPr>
            <p:cNvSpPr/>
            <p:nvPr/>
          </p:nvSpPr>
          <p:spPr>
            <a:xfrm>
              <a:off x="298451" y="4696182"/>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vert="eaVert" lIns="0" tIns="0" rIns="0" bIns="0" rtlCol="0" anchor="ctr"/>
            <a:lstStyle/>
            <a:p>
              <a:pPr algn="ctr"/>
              <a:r>
                <a:rPr kumimoji="1" lang="en-US" altLang="ja-JP" dirty="0"/>
                <a:t>…</a:t>
              </a:r>
              <a:endParaRPr kumimoji="1" lang="ja-JP" altLang="en-US" dirty="0"/>
            </a:p>
          </p:txBody>
        </p:sp>
        <p:cxnSp>
          <p:nvCxnSpPr>
            <p:cNvPr id="208" name="直線コネクタ 207">
              <a:extLst>
                <a:ext uri="{FF2B5EF4-FFF2-40B4-BE49-F238E27FC236}">
                  <a16:creationId xmlns:a16="http://schemas.microsoft.com/office/drawing/2014/main" id="{A028D94D-9AAE-4611-B1F3-4AF04FDDDEEF}"/>
                </a:ext>
              </a:extLst>
            </p:cNvPr>
            <p:cNvCxnSpPr>
              <a:cxnSpLocks/>
              <a:stCxn id="207" idx="6"/>
              <a:endCxn id="123" idx="2"/>
            </p:cNvCxnSpPr>
            <p:nvPr/>
          </p:nvCxnSpPr>
          <p:spPr>
            <a:xfrm flipV="1">
              <a:off x="594856" y="2735296"/>
              <a:ext cx="1524286" cy="2109089"/>
            </a:xfrm>
            <a:prstGeom prst="line">
              <a:avLst/>
            </a:prstGeom>
            <a:ln w="19050"/>
          </p:spPr>
          <p:style>
            <a:lnRef idx="2">
              <a:schemeClr val="dk1"/>
            </a:lnRef>
            <a:fillRef idx="1">
              <a:schemeClr val="lt1"/>
            </a:fillRef>
            <a:effectRef idx="0">
              <a:schemeClr val="dk1"/>
            </a:effectRef>
            <a:fontRef idx="minor">
              <a:schemeClr val="dk1"/>
            </a:fontRef>
          </p:style>
        </p:cxnSp>
        <p:cxnSp>
          <p:nvCxnSpPr>
            <p:cNvPr id="209" name="直線コネクタ 208">
              <a:extLst>
                <a:ext uri="{FF2B5EF4-FFF2-40B4-BE49-F238E27FC236}">
                  <a16:creationId xmlns:a16="http://schemas.microsoft.com/office/drawing/2014/main" id="{6C747CFB-A03A-41F0-9C9D-F43524BC3939}"/>
                </a:ext>
              </a:extLst>
            </p:cNvPr>
            <p:cNvCxnSpPr>
              <a:cxnSpLocks/>
              <a:stCxn id="207" idx="6"/>
              <a:endCxn id="126" idx="2"/>
            </p:cNvCxnSpPr>
            <p:nvPr/>
          </p:nvCxnSpPr>
          <p:spPr>
            <a:xfrm flipV="1">
              <a:off x="594856" y="4634223"/>
              <a:ext cx="1524286" cy="210162"/>
            </a:xfrm>
            <a:prstGeom prst="line">
              <a:avLst/>
            </a:prstGeom>
            <a:ln w="19050"/>
          </p:spPr>
          <p:style>
            <a:lnRef idx="2">
              <a:schemeClr val="dk1"/>
            </a:lnRef>
            <a:fillRef idx="1">
              <a:schemeClr val="lt1"/>
            </a:fillRef>
            <a:effectRef idx="0">
              <a:schemeClr val="dk1"/>
            </a:effectRef>
            <a:fontRef idx="minor">
              <a:schemeClr val="dk1"/>
            </a:fontRef>
          </p:style>
        </p:cxnSp>
        <p:cxnSp>
          <p:nvCxnSpPr>
            <p:cNvPr id="210" name="直線コネクタ 209">
              <a:extLst>
                <a:ext uri="{FF2B5EF4-FFF2-40B4-BE49-F238E27FC236}">
                  <a16:creationId xmlns:a16="http://schemas.microsoft.com/office/drawing/2014/main" id="{079BB27C-43ED-4359-BCF7-28831436CC91}"/>
                </a:ext>
              </a:extLst>
            </p:cNvPr>
            <p:cNvCxnSpPr>
              <a:cxnSpLocks/>
              <a:stCxn id="207" idx="6"/>
              <a:endCxn id="125" idx="2"/>
            </p:cNvCxnSpPr>
            <p:nvPr/>
          </p:nvCxnSpPr>
          <p:spPr>
            <a:xfrm flipV="1">
              <a:off x="594856" y="4001247"/>
              <a:ext cx="1524286" cy="843138"/>
            </a:xfrm>
            <a:prstGeom prst="line">
              <a:avLst/>
            </a:prstGeom>
            <a:ln w="19050"/>
          </p:spPr>
          <p:style>
            <a:lnRef idx="2">
              <a:schemeClr val="dk1"/>
            </a:lnRef>
            <a:fillRef idx="1">
              <a:schemeClr val="lt1"/>
            </a:fillRef>
            <a:effectRef idx="0">
              <a:schemeClr val="dk1"/>
            </a:effectRef>
            <a:fontRef idx="minor">
              <a:schemeClr val="dk1"/>
            </a:fontRef>
          </p:style>
        </p:cxnSp>
        <p:cxnSp>
          <p:nvCxnSpPr>
            <p:cNvPr id="211" name="直線コネクタ 210">
              <a:extLst>
                <a:ext uri="{FF2B5EF4-FFF2-40B4-BE49-F238E27FC236}">
                  <a16:creationId xmlns:a16="http://schemas.microsoft.com/office/drawing/2014/main" id="{D8380510-3704-4480-AF06-0889317B92AA}"/>
                </a:ext>
              </a:extLst>
            </p:cNvPr>
            <p:cNvCxnSpPr>
              <a:cxnSpLocks/>
              <a:stCxn id="207" idx="6"/>
              <a:endCxn id="128" idx="2"/>
            </p:cNvCxnSpPr>
            <p:nvPr/>
          </p:nvCxnSpPr>
          <p:spPr>
            <a:xfrm>
              <a:off x="594856" y="4844385"/>
              <a:ext cx="1524286" cy="1055789"/>
            </a:xfrm>
            <a:prstGeom prst="line">
              <a:avLst/>
            </a:prstGeom>
            <a:ln w="19050"/>
          </p:spPr>
          <p:style>
            <a:lnRef idx="2">
              <a:schemeClr val="dk1"/>
            </a:lnRef>
            <a:fillRef idx="1">
              <a:schemeClr val="lt1"/>
            </a:fillRef>
            <a:effectRef idx="0">
              <a:schemeClr val="dk1"/>
            </a:effectRef>
            <a:fontRef idx="minor">
              <a:schemeClr val="dk1"/>
            </a:fontRef>
          </p:style>
        </p:cxnSp>
        <p:cxnSp>
          <p:nvCxnSpPr>
            <p:cNvPr id="212" name="直線コネクタ 211">
              <a:extLst>
                <a:ext uri="{FF2B5EF4-FFF2-40B4-BE49-F238E27FC236}">
                  <a16:creationId xmlns:a16="http://schemas.microsoft.com/office/drawing/2014/main" id="{9314DC40-E222-427C-8410-50E0C0C4F052}"/>
                </a:ext>
              </a:extLst>
            </p:cNvPr>
            <p:cNvCxnSpPr>
              <a:cxnSpLocks/>
              <a:stCxn id="207" idx="6"/>
              <a:endCxn id="127" idx="2"/>
            </p:cNvCxnSpPr>
            <p:nvPr/>
          </p:nvCxnSpPr>
          <p:spPr>
            <a:xfrm>
              <a:off x="594856" y="4844385"/>
              <a:ext cx="1524286" cy="422813"/>
            </a:xfrm>
            <a:prstGeom prst="line">
              <a:avLst/>
            </a:prstGeom>
            <a:ln w="19050"/>
          </p:spPr>
          <p:style>
            <a:lnRef idx="2">
              <a:schemeClr val="dk1"/>
            </a:lnRef>
            <a:fillRef idx="1">
              <a:schemeClr val="lt1"/>
            </a:fillRef>
            <a:effectRef idx="0">
              <a:schemeClr val="dk1"/>
            </a:effectRef>
            <a:fontRef idx="minor">
              <a:schemeClr val="dk1"/>
            </a:fontRef>
          </p:style>
        </p:cxnSp>
        <p:cxnSp>
          <p:nvCxnSpPr>
            <p:cNvPr id="213" name="直線コネクタ 212">
              <a:extLst>
                <a:ext uri="{FF2B5EF4-FFF2-40B4-BE49-F238E27FC236}">
                  <a16:creationId xmlns:a16="http://schemas.microsoft.com/office/drawing/2014/main" id="{1375CE74-0B55-4E72-90FA-6BE474AAD079}"/>
                </a:ext>
              </a:extLst>
            </p:cNvPr>
            <p:cNvCxnSpPr>
              <a:cxnSpLocks/>
              <a:stCxn id="207" idx="6"/>
              <a:endCxn id="124" idx="2"/>
            </p:cNvCxnSpPr>
            <p:nvPr/>
          </p:nvCxnSpPr>
          <p:spPr>
            <a:xfrm flipV="1">
              <a:off x="594856" y="3368272"/>
              <a:ext cx="1524286" cy="1476113"/>
            </a:xfrm>
            <a:prstGeom prst="line">
              <a:avLst/>
            </a:prstGeom>
            <a:ln w="19050"/>
          </p:spPr>
          <p:style>
            <a:lnRef idx="2">
              <a:schemeClr val="dk1"/>
            </a:lnRef>
            <a:fillRef idx="1">
              <a:schemeClr val="lt1"/>
            </a:fillRef>
            <a:effectRef idx="0">
              <a:schemeClr val="dk1"/>
            </a:effectRef>
            <a:fontRef idx="minor">
              <a:schemeClr val="dk1"/>
            </a:fontRef>
          </p:style>
        </p:cxnSp>
        <p:sp>
          <p:nvSpPr>
            <p:cNvPr id="214" name="楕円 213">
              <a:extLst>
                <a:ext uri="{FF2B5EF4-FFF2-40B4-BE49-F238E27FC236}">
                  <a16:creationId xmlns:a16="http://schemas.microsoft.com/office/drawing/2014/main" id="{049F833D-4494-4481-A02A-4E202D942FEA}"/>
                </a:ext>
              </a:extLst>
            </p:cNvPr>
            <p:cNvSpPr/>
            <p:nvPr/>
          </p:nvSpPr>
          <p:spPr>
            <a:xfrm>
              <a:off x="298451" y="5296495"/>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sz="2000" dirty="0"/>
                <a:t>K</a:t>
              </a:r>
              <a:endParaRPr kumimoji="1" lang="ja-JP" altLang="en-US" sz="4000" dirty="0"/>
            </a:p>
          </p:txBody>
        </p:sp>
        <p:cxnSp>
          <p:nvCxnSpPr>
            <p:cNvPr id="215" name="直線コネクタ 214">
              <a:extLst>
                <a:ext uri="{FF2B5EF4-FFF2-40B4-BE49-F238E27FC236}">
                  <a16:creationId xmlns:a16="http://schemas.microsoft.com/office/drawing/2014/main" id="{D8514B6F-37B3-4E65-BFE0-0C3B4DCE58F2}"/>
                </a:ext>
              </a:extLst>
            </p:cNvPr>
            <p:cNvCxnSpPr>
              <a:cxnSpLocks/>
              <a:stCxn id="214" idx="6"/>
              <a:endCxn id="124" idx="2"/>
            </p:cNvCxnSpPr>
            <p:nvPr/>
          </p:nvCxnSpPr>
          <p:spPr>
            <a:xfrm flipV="1">
              <a:off x="594856" y="3368272"/>
              <a:ext cx="1524286" cy="2076426"/>
            </a:xfrm>
            <a:prstGeom prst="line">
              <a:avLst/>
            </a:prstGeom>
            <a:ln w="19050"/>
          </p:spPr>
          <p:style>
            <a:lnRef idx="2">
              <a:schemeClr val="dk1"/>
            </a:lnRef>
            <a:fillRef idx="1">
              <a:schemeClr val="lt1"/>
            </a:fillRef>
            <a:effectRef idx="0">
              <a:schemeClr val="dk1"/>
            </a:effectRef>
            <a:fontRef idx="minor">
              <a:schemeClr val="dk1"/>
            </a:fontRef>
          </p:style>
        </p:cxnSp>
        <p:cxnSp>
          <p:nvCxnSpPr>
            <p:cNvPr id="216" name="直線コネクタ 215">
              <a:extLst>
                <a:ext uri="{FF2B5EF4-FFF2-40B4-BE49-F238E27FC236}">
                  <a16:creationId xmlns:a16="http://schemas.microsoft.com/office/drawing/2014/main" id="{3A981BBC-CBF5-4603-A7F9-D903D2AF21AE}"/>
                </a:ext>
              </a:extLst>
            </p:cNvPr>
            <p:cNvCxnSpPr>
              <a:cxnSpLocks/>
              <a:stCxn id="214" idx="6"/>
              <a:endCxn id="127" idx="2"/>
            </p:cNvCxnSpPr>
            <p:nvPr/>
          </p:nvCxnSpPr>
          <p:spPr>
            <a:xfrm flipV="1">
              <a:off x="594856" y="5267198"/>
              <a:ext cx="1524286" cy="177500"/>
            </a:xfrm>
            <a:prstGeom prst="line">
              <a:avLst/>
            </a:prstGeom>
            <a:ln w="19050"/>
          </p:spPr>
          <p:style>
            <a:lnRef idx="2">
              <a:schemeClr val="dk1"/>
            </a:lnRef>
            <a:fillRef idx="1">
              <a:schemeClr val="lt1"/>
            </a:fillRef>
            <a:effectRef idx="0">
              <a:schemeClr val="dk1"/>
            </a:effectRef>
            <a:fontRef idx="minor">
              <a:schemeClr val="dk1"/>
            </a:fontRef>
          </p:style>
        </p:cxnSp>
        <p:cxnSp>
          <p:nvCxnSpPr>
            <p:cNvPr id="217" name="直線コネクタ 216">
              <a:extLst>
                <a:ext uri="{FF2B5EF4-FFF2-40B4-BE49-F238E27FC236}">
                  <a16:creationId xmlns:a16="http://schemas.microsoft.com/office/drawing/2014/main" id="{86AC193F-9220-43ED-8DCC-D53B62D82079}"/>
                </a:ext>
              </a:extLst>
            </p:cNvPr>
            <p:cNvCxnSpPr>
              <a:cxnSpLocks/>
              <a:stCxn id="214" idx="6"/>
              <a:endCxn id="126" idx="2"/>
            </p:cNvCxnSpPr>
            <p:nvPr/>
          </p:nvCxnSpPr>
          <p:spPr>
            <a:xfrm flipV="1">
              <a:off x="594856" y="4634223"/>
              <a:ext cx="1524286" cy="810475"/>
            </a:xfrm>
            <a:prstGeom prst="line">
              <a:avLst/>
            </a:prstGeom>
            <a:ln w="19050"/>
          </p:spPr>
          <p:style>
            <a:lnRef idx="2">
              <a:schemeClr val="dk1"/>
            </a:lnRef>
            <a:fillRef idx="1">
              <a:schemeClr val="lt1"/>
            </a:fillRef>
            <a:effectRef idx="0">
              <a:schemeClr val="dk1"/>
            </a:effectRef>
            <a:fontRef idx="minor">
              <a:schemeClr val="dk1"/>
            </a:fontRef>
          </p:style>
        </p:cxnSp>
        <p:cxnSp>
          <p:nvCxnSpPr>
            <p:cNvPr id="218" name="直線コネクタ 217">
              <a:extLst>
                <a:ext uri="{FF2B5EF4-FFF2-40B4-BE49-F238E27FC236}">
                  <a16:creationId xmlns:a16="http://schemas.microsoft.com/office/drawing/2014/main" id="{D0F80CBA-FF1A-400F-9106-04B6588AC420}"/>
                </a:ext>
              </a:extLst>
            </p:cNvPr>
            <p:cNvCxnSpPr>
              <a:cxnSpLocks/>
              <a:stCxn id="214" idx="6"/>
              <a:endCxn id="123" idx="2"/>
            </p:cNvCxnSpPr>
            <p:nvPr/>
          </p:nvCxnSpPr>
          <p:spPr>
            <a:xfrm flipV="1">
              <a:off x="594856" y="2735296"/>
              <a:ext cx="1524286" cy="2709402"/>
            </a:xfrm>
            <a:prstGeom prst="line">
              <a:avLst/>
            </a:prstGeom>
            <a:ln w="19050"/>
          </p:spPr>
          <p:style>
            <a:lnRef idx="2">
              <a:schemeClr val="dk1"/>
            </a:lnRef>
            <a:fillRef idx="1">
              <a:schemeClr val="lt1"/>
            </a:fillRef>
            <a:effectRef idx="0">
              <a:schemeClr val="dk1"/>
            </a:effectRef>
            <a:fontRef idx="minor">
              <a:schemeClr val="dk1"/>
            </a:fontRef>
          </p:style>
        </p:cxnSp>
        <p:cxnSp>
          <p:nvCxnSpPr>
            <p:cNvPr id="219" name="直線コネクタ 218">
              <a:extLst>
                <a:ext uri="{FF2B5EF4-FFF2-40B4-BE49-F238E27FC236}">
                  <a16:creationId xmlns:a16="http://schemas.microsoft.com/office/drawing/2014/main" id="{38E2FFBF-90BC-4FE2-BF31-55F1C52D0A30}"/>
                </a:ext>
              </a:extLst>
            </p:cNvPr>
            <p:cNvCxnSpPr>
              <a:cxnSpLocks/>
              <a:stCxn id="214" idx="6"/>
              <a:endCxn id="128" idx="2"/>
            </p:cNvCxnSpPr>
            <p:nvPr/>
          </p:nvCxnSpPr>
          <p:spPr>
            <a:xfrm>
              <a:off x="594856" y="5444698"/>
              <a:ext cx="1524286" cy="455476"/>
            </a:xfrm>
            <a:prstGeom prst="line">
              <a:avLst/>
            </a:prstGeom>
            <a:ln w="19050"/>
          </p:spPr>
          <p:style>
            <a:lnRef idx="2">
              <a:schemeClr val="dk1"/>
            </a:lnRef>
            <a:fillRef idx="1">
              <a:schemeClr val="lt1"/>
            </a:fillRef>
            <a:effectRef idx="0">
              <a:schemeClr val="dk1"/>
            </a:effectRef>
            <a:fontRef idx="minor">
              <a:schemeClr val="dk1"/>
            </a:fontRef>
          </p:style>
        </p:cxnSp>
        <p:cxnSp>
          <p:nvCxnSpPr>
            <p:cNvPr id="220" name="直線コネクタ 219">
              <a:extLst>
                <a:ext uri="{FF2B5EF4-FFF2-40B4-BE49-F238E27FC236}">
                  <a16:creationId xmlns:a16="http://schemas.microsoft.com/office/drawing/2014/main" id="{9B38B115-94A4-40D5-AD1C-46F2DF1C2CF3}"/>
                </a:ext>
              </a:extLst>
            </p:cNvPr>
            <p:cNvCxnSpPr>
              <a:cxnSpLocks/>
              <a:stCxn id="214" idx="6"/>
              <a:endCxn id="125" idx="2"/>
            </p:cNvCxnSpPr>
            <p:nvPr/>
          </p:nvCxnSpPr>
          <p:spPr>
            <a:xfrm flipV="1">
              <a:off x="594856" y="4001247"/>
              <a:ext cx="1524286" cy="1443451"/>
            </a:xfrm>
            <a:prstGeom prst="line">
              <a:avLst/>
            </a:prstGeom>
            <a:ln w="19050"/>
          </p:spPr>
          <p:style>
            <a:lnRef idx="2">
              <a:schemeClr val="dk1"/>
            </a:lnRef>
            <a:fillRef idx="1">
              <a:schemeClr val="lt1"/>
            </a:fillRef>
            <a:effectRef idx="0">
              <a:schemeClr val="dk1"/>
            </a:effectRef>
            <a:fontRef idx="minor">
              <a:schemeClr val="dk1"/>
            </a:fontRef>
          </p:style>
        </p:cxnSp>
        <p:sp>
          <p:nvSpPr>
            <p:cNvPr id="221" name="楕円 220">
              <a:extLst>
                <a:ext uri="{FF2B5EF4-FFF2-40B4-BE49-F238E27FC236}">
                  <a16:creationId xmlns:a16="http://schemas.microsoft.com/office/drawing/2014/main" id="{6E30FFC1-9E4A-4189-ACC1-25ABB178E9CB}"/>
                </a:ext>
              </a:extLst>
            </p:cNvPr>
            <p:cNvSpPr/>
            <p:nvPr/>
          </p:nvSpPr>
          <p:spPr>
            <a:xfrm>
              <a:off x="5723395" y="3085348"/>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0</a:t>
              </a:r>
              <a:endParaRPr kumimoji="1" lang="ja-JP" altLang="en-US" dirty="0"/>
            </a:p>
          </p:txBody>
        </p:sp>
        <p:cxnSp>
          <p:nvCxnSpPr>
            <p:cNvPr id="222" name="直線コネクタ 221">
              <a:extLst>
                <a:ext uri="{FF2B5EF4-FFF2-40B4-BE49-F238E27FC236}">
                  <a16:creationId xmlns:a16="http://schemas.microsoft.com/office/drawing/2014/main" id="{36A886D1-7360-45E8-A1C3-9AA94147AEAD}"/>
                </a:ext>
              </a:extLst>
            </p:cNvPr>
            <p:cNvCxnSpPr>
              <a:cxnSpLocks/>
              <a:stCxn id="150" idx="6"/>
              <a:endCxn id="221" idx="2"/>
            </p:cNvCxnSpPr>
            <p:nvPr/>
          </p:nvCxnSpPr>
          <p:spPr>
            <a:xfrm>
              <a:off x="4217673" y="2732428"/>
              <a:ext cx="1505722" cy="501122"/>
            </a:xfrm>
            <a:prstGeom prst="line">
              <a:avLst/>
            </a:prstGeom>
            <a:ln w="19050"/>
          </p:spPr>
          <p:style>
            <a:lnRef idx="2">
              <a:schemeClr val="dk1"/>
            </a:lnRef>
            <a:fillRef idx="1">
              <a:schemeClr val="lt1"/>
            </a:fillRef>
            <a:effectRef idx="0">
              <a:schemeClr val="dk1"/>
            </a:effectRef>
            <a:fontRef idx="minor">
              <a:schemeClr val="dk1"/>
            </a:fontRef>
          </p:style>
        </p:cxnSp>
        <p:cxnSp>
          <p:nvCxnSpPr>
            <p:cNvPr id="223" name="直線コネクタ 222">
              <a:extLst>
                <a:ext uri="{FF2B5EF4-FFF2-40B4-BE49-F238E27FC236}">
                  <a16:creationId xmlns:a16="http://schemas.microsoft.com/office/drawing/2014/main" id="{FF6FB7E7-38B4-4FAD-A9C2-6E4F8DA5B719}"/>
                </a:ext>
              </a:extLst>
            </p:cNvPr>
            <p:cNvCxnSpPr>
              <a:cxnSpLocks/>
              <a:stCxn id="151" idx="6"/>
              <a:endCxn id="221" idx="2"/>
            </p:cNvCxnSpPr>
            <p:nvPr/>
          </p:nvCxnSpPr>
          <p:spPr>
            <a:xfrm flipV="1">
              <a:off x="4217673" y="3233551"/>
              <a:ext cx="1505722" cy="132426"/>
            </a:xfrm>
            <a:prstGeom prst="line">
              <a:avLst/>
            </a:prstGeom>
            <a:ln w="19050"/>
          </p:spPr>
          <p:style>
            <a:lnRef idx="2">
              <a:schemeClr val="dk1"/>
            </a:lnRef>
            <a:fillRef idx="1">
              <a:schemeClr val="lt1"/>
            </a:fillRef>
            <a:effectRef idx="0">
              <a:schemeClr val="dk1"/>
            </a:effectRef>
            <a:fontRef idx="minor">
              <a:schemeClr val="dk1"/>
            </a:fontRef>
          </p:style>
        </p:cxnSp>
        <p:cxnSp>
          <p:nvCxnSpPr>
            <p:cNvPr id="224" name="直線コネクタ 223">
              <a:extLst>
                <a:ext uri="{FF2B5EF4-FFF2-40B4-BE49-F238E27FC236}">
                  <a16:creationId xmlns:a16="http://schemas.microsoft.com/office/drawing/2014/main" id="{DF7C43A3-D6CD-42F3-8C26-D14829A55DE0}"/>
                </a:ext>
              </a:extLst>
            </p:cNvPr>
            <p:cNvCxnSpPr>
              <a:cxnSpLocks/>
              <a:stCxn id="152" idx="6"/>
              <a:endCxn id="221" idx="2"/>
            </p:cNvCxnSpPr>
            <p:nvPr/>
          </p:nvCxnSpPr>
          <p:spPr>
            <a:xfrm flipV="1">
              <a:off x="4217673" y="3233551"/>
              <a:ext cx="1505722" cy="765975"/>
            </a:xfrm>
            <a:prstGeom prst="line">
              <a:avLst/>
            </a:prstGeom>
            <a:ln w="19050"/>
          </p:spPr>
          <p:style>
            <a:lnRef idx="2">
              <a:schemeClr val="dk1"/>
            </a:lnRef>
            <a:fillRef idx="1">
              <a:schemeClr val="lt1"/>
            </a:fillRef>
            <a:effectRef idx="0">
              <a:schemeClr val="dk1"/>
            </a:effectRef>
            <a:fontRef idx="minor">
              <a:schemeClr val="dk1"/>
            </a:fontRef>
          </p:style>
        </p:cxnSp>
        <p:cxnSp>
          <p:nvCxnSpPr>
            <p:cNvPr id="225" name="直線コネクタ 224">
              <a:extLst>
                <a:ext uri="{FF2B5EF4-FFF2-40B4-BE49-F238E27FC236}">
                  <a16:creationId xmlns:a16="http://schemas.microsoft.com/office/drawing/2014/main" id="{E3029311-2F3C-4596-BEA8-C685DB6C838E}"/>
                </a:ext>
              </a:extLst>
            </p:cNvPr>
            <p:cNvCxnSpPr>
              <a:cxnSpLocks/>
              <a:stCxn id="153" idx="6"/>
              <a:endCxn id="221" idx="2"/>
            </p:cNvCxnSpPr>
            <p:nvPr/>
          </p:nvCxnSpPr>
          <p:spPr>
            <a:xfrm flipV="1">
              <a:off x="4217673" y="3233551"/>
              <a:ext cx="1505722" cy="1399524"/>
            </a:xfrm>
            <a:prstGeom prst="line">
              <a:avLst/>
            </a:prstGeom>
            <a:ln w="19050"/>
          </p:spPr>
          <p:style>
            <a:lnRef idx="2">
              <a:schemeClr val="dk1"/>
            </a:lnRef>
            <a:fillRef idx="1">
              <a:schemeClr val="lt1"/>
            </a:fillRef>
            <a:effectRef idx="0">
              <a:schemeClr val="dk1"/>
            </a:effectRef>
            <a:fontRef idx="minor">
              <a:schemeClr val="dk1"/>
            </a:fontRef>
          </p:style>
        </p:cxnSp>
        <p:cxnSp>
          <p:nvCxnSpPr>
            <p:cNvPr id="226" name="直線コネクタ 225">
              <a:extLst>
                <a:ext uri="{FF2B5EF4-FFF2-40B4-BE49-F238E27FC236}">
                  <a16:creationId xmlns:a16="http://schemas.microsoft.com/office/drawing/2014/main" id="{1AA5B9EE-AF91-4341-AAE7-4F9EAF40EEB6}"/>
                </a:ext>
              </a:extLst>
            </p:cNvPr>
            <p:cNvCxnSpPr>
              <a:cxnSpLocks/>
              <a:stCxn id="154" idx="6"/>
              <a:endCxn id="221" idx="2"/>
            </p:cNvCxnSpPr>
            <p:nvPr/>
          </p:nvCxnSpPr>
          <p:spPr>
            <a:xfrm flipV="1">
              <a:off x="4217673" y="3233551"/>
              <a:ext cx="1505722" cy="2033072"/>
            </a:xfrm>
            <a:prstGeom prst="line">
              <a:avLst/>
            </a:prstGeom>
            <a:ln w="19050"/>
          </p:spPr>
          <p:style>
            <a:lnRef idx="2">
              <a:schemeClr val="dk1"/>
            </a:lnRef>
            <a:fillRef idx="1">
              <a:schemeClr val="lt1"/>
            </a:fillRef>
            <a:effectRef idx="0">
              <a:schemeClr val="dk1"/>
            </a:effectRef>
            <a:fontRef idx="minor">
              <a:schemeClr val="dk1"/>
            </a:fontRef>
          </p:style>
        </p:cxnSp>
        <p:cxnSp>
          <p:nvCxnSpPr>
            <p:cNvPr id="227" name="直線コネクタ 226">
              <a:extLst>
                <a:ext uri="{FF2B5EF4-FFF2-40B4-BE49-F238E27FC236}">
                  <a16:creationId xmlns:a16="http://schemas.microsoft.com/office/drawing/2014/main" id="{74EF841C-8981-47CA-9C91-50B67BD28FE3}"/>
                </a:ext>
              </a:extLst>
            </p:cNvPr>
            <p:cNvCxnSpPr>
              <a:cxnSpLocks/>
              <a:stCxn id="155" idx="6"/>
              <a:endCxn id="221" idx="2"/>
            </p:cNvCxnSpPr>
            <p:nvPr/>
          </p:nvCxnSpPr>
          <p:spPr>
            <a:xfrm flipV="1">
              <a:off x="4217673" y="3233551"/>
              <a:ext cx="1505722" cy="2666623"/>
            </a:xfrm>
            <a:prstGeom prst="line">
              <a:avLst/>
            </a:prstGeom>
            <a:ln w="19050"/>
          </p:spPr>
          <p:style>
            <a:lnRef idx="2">
              <a:schemeClr val="dk1"/>
            </a:lnRef>
            <a:fillRef idx="1">
              <a:schemeClr val="lt1"/>
            </a:fillRef>
            <a:effectRef idx="0">
              <a:schemeClr val="dk1"/>
            </a:effectRef>
            <a:fontRef idx="minor">
              <a:schemeClr val="dk1"/>
            </a:fontRef>
          </p:style>
        </p:cxnSp>
        <p:sp>
          <p:nvSpPr>
            <p:cNvPr id="228" name="楕円 227">
              <a:extLst>
                <a:ext uri="{FF2B5EF4-FFF2-40B4-BE49-F238E27FC236}">
                  <a16:creationId xmlns:a16="http://schemas.microsoft.com/office/drawing/2014/main" id="{324179A7-8720-48EE-A513-8968F899C1C6}"/>
                </a:ext>
              </a:extLst>
            </p:cNvPr>
            <p:cNvSpPr/>
            <p:nvPr/>
          </p:nvSpPr>
          <p:spPr>
            <a:xfrm>
              <a:off x="5723395" y="4158577"/>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ja-JP" dirty="0"/>
                <a:t>2</a:t>
              </a:r>
              <a:endParaRPr kumimoji="1" lang="ja-JP" altLang="en-US" dirty="0"/>
            </a:p>
          </p:txBody>
        </p:sp>
        <p:cxnSp>
          <p:nvCxnSpPr>
            <p:cNvPr id="229" name="直線コネクタ 228">
              <a:extLst>
                <a:ext uri="{FF2B5EF4-FFF2-40B4-BE49-F238E27FC236}">
                  <a16:creationId xmlns:a16="http://schemas.microsoft.com/office/drawing/2014/main" id="{47CC0039-05FB-4FDE-9299-AF1250D85C49}"/>
                </a:ext>
              </a:extLst>
            </p:cNvPr>
            <p:cNvCxnSpPr>
              <a:cxnSpLocks/>
              <a:stCxn id="150" idx="6"/>
              <a:endCxn id="228" idx="2"/>
            </p:cNvCxnSpPr>
            <p:nvPr/>
          </p:nvCxnSpPr>
          <p:spPr>
            <a:xfrm>
              <a:off x="4217673" y="2732428"/>
              <a:ext cx="1505722" cy="1574351"/>
            </a:xfrm>
            <a:prstGeom prst="line">
              <a:avLst/>
            </a:prstGeom>
            <a:ln w="19050"/>
          </p:spPr>
          <p:style>
            <a:lnRef idx="2">
              <a:schemeClr val="dk1"/>
            </a:lnRef>
            <a:fillRef idx="1">
              <a:schemeClr val="lt1"/>
            </a:fillRef>
            <a:effectRef idx="0">
              <a:schemeClr val="dk1"/>
            </a:effectRef>
            <a:fontRef idx="minor">
              <a:schemeClr val="dk1"/>
            </a:fontRef>
          </p:style>
        </p:cxnSp>
        <p:cxnSp>
          <p:nvCxnSpPr>
            <p:cNvPr id="230" name="直線コネクタ 229">
              <a:extLst>
                <a:ext uri="{FF2B5EF4-FFF2-40B4-BE49-F238E27FC236}">
                  <a16:creationId xmlns:a16="http://schemas.microsoft.com/office/drawing/2014/main" id="{C7042B69-72A0-43CE-8936-223D24CFDAE9}"/>
                </a:ext>
              </a:extLst>
            </p:cNvPr>
            <p:cNvCxnSpPr>
              <a:cxnSpLocks/>
              <a:stCxn id="152" idx="6"/>
              <a:endCxn id="228" idx="2"/>
            </p:cNvCxnSpPr>
            <p:nvPr/>
          </p:nvCxnSpPr>
          <p:spPr>
            <a:xfrm>
              <a:off x="4217673" y="3999526"/>
              <a:ext cx="1505722" cy="307254"/>
            </a:xfrm>
            <a:prstGeom prst="line">
              <a:avLst/>
            </a:prstGeom>
            <a:ln w="19050"/>
          </p:spPr>
          <p:style>
            <a:lnRef idx="2">
              <a:schemeClr val="dk1"/>
            </a:lnRef>
            <a:fillRef idx="1">
              <a:schemeClr val="lt1"/>
            </a:fillRef>
            <a:effectRef idx="0">
              <a:schemeClr val="dk1"/>
            </a:effectRef>
            <a:fontRef idx="minor">
              <a:schemeClr val="dk1"/>
            </a:fontRef>
          </p:style>
        </p:cxnSp>
        <p:cxnSp>
          <p:nvCxnSpPr>
            <p:cNvPr id="231" name="直線コネクタ 230">
              <a:extLst>
                <a:ext uri="{FF2B5EF4-FFF2-40B4-BE49-F238E27FC236}">
                  <a16:creationId xmlns:a16="http://schemas.microsoft.com/office/drawing/2014/main" id="{5E8F7BE7-F4DB-4B0C-AD6F-2D5475C683B9}"/>
                </a:ext>
              </a:extLst>
            </p:cNvPr>
            <p:cNvCxnSpPr>
              <a:cxnSpLocks/>
              <a:stCxn id="153" idx="6"/>
              <a:endCxn id="228" idx="2"/>
            </p:cNvCxnSpPr>
            <p:nvPr/>
          </p:nvCxnSpPr>
          <p:spPr>
            <a:xfrm flipV="1">
              <a:off x="4217673" y="4306779"/>
              <a:ext cx="1505722" cy="326295"/>
            </a:xfrm>
            <a:prstGeom prst="line">
              <a:avLst/>
            </a:prstGeom>
            <a:ln w="19050"/>
          </p:spPr>
          <p:style>
            <a:lnRef idx="2">
              <a:schemeClr val="dk1"/>
            </a:lnRef>
            <a:fillRef idx="1">
              <a:schemeClr val="lt1"/>
            </a:fillRef>
            <a:effectRef idx="0">
              <a:schemeClr val="dk1"/>
            </a:effectRef>
            <a:fontRef idx="minor">
              <a:schemeClr val="dk1"/>
            </a:fontRef>
          </p:style>
        </p:cxnSp>
        <p:cxnSp>
          <p:nvCxnSpPr>
            <p:cNvPr id="232" name="直線コネクタ 231">
              <a:extLst>
                <a:ext uri="{FF2B5EF4-FFF2-40B4-BE49-F238E27FC236}">
                  <a16:creationId xmlns:a16="http://schemas.microsoft.com/office/drawing/2014/main" id="{D826C438-FFAC-4A39-94A9-19EEB73053CD}"/>
                </a:ext>
              </a:extLst>
            </p:cNvPr>
            <p:cNvCxnSpPr>
              <a:cxnSpLocks/>
              <a:stCxn id="154" idx="6"/>
              <a:endCxn id="228" idx="2"/>
            </p:cNvCxnSpPr>
            <p:nvPr/>
          </p:nvCxnSpPr>
          <p:spPr>
            <a:xfrm flipV="1">
              <a:off x="4217673" y="4306779"/>
              <a:ext cx="1505722" cy="959844"/>
            </a:xfrm>
            <a:prstGeom prst="line">
              <a:avLst/>
            </a:prstGeom>
            <a:ln w="19050"/>
          </p:spPr>
          <p:style>
            <a:lnRef idx="2">
              <a:schemeClr val="dk1"/>
            </a:lnRef>
            <a:fillRef idx="1">
              <a:schemeClr val="lt1"/>
            </a:fillRef>
            <a:effectRef idx="0">
              <a:schemeClr val="dk1"/>
            </a:effectRef>
            <a:fontRef idx="minor">
              <a:schemeClr val="dk1"/>
            </a:fontRef>
          </p:style>
        </p:cxnSp>
        <p:cxnSp>
          <p:nvCxnSpPr>
            <p:cNvPr id="233" name="直線コネクタ 232">
              <a:extLst>
                <a:ext uri="{FF2B5EF4-FFF2-40B4-BE49-F238E27FC236}">
                  <a16:creationId xmlns:a16="http://schemas.microsoft.com/office/drawing/2014/main" id="{8790C37A-7C36-4CA2-9CAC-B9D061663641}"/>
                </a:ext>
              </a:extLst>
            </p:cNvPr>
            <p:cNvCxnSpPr>
              <a:cxnSpLocks/>
              <a:stCxn id="155" idx="6"/>
              <a:endCxn id="228" idx="2"/>
            </p:cNvCxnSpPr>
            <p:nvPr/>
          </p:nvCxnSpPr>
          <p:spPr>
            <a:xfrm flipV="1">
              <a:off x="4217673" y="4306779"/>
              <a:ext cx="1505722" cy="1593394"/>
            </a:xfrm>
            <a:prstGeom prst="line">
              <a:avLst/>
            </a:prstGeom>
            <a:ln w="19050"/>
          </p:spPr>
          <p:style>
            <a:lnRef idx="2">
              <a:schemeClr val="dk1"/>
            </a:lnRef>
            <a:fillRef idx="1">
              <a:schemeClr val="lt1"/>
            </a:fillRef>
            <a:effectRef idx="0">
              <a:schemeClr val="dk1"/>
            </a:effectRef>
            <a:fontRef idx="minor">
              <a:schemeClr val="dk1"/>
            </a:fontRef>
          </p:style>
        </p:cxnSp>
        <p:sp>
          <p:nvSpPr>
            <p:cNvPr id="234" name="楕円 233">
              <a:extLst>
                <a:ext uri="{FF2B5EF4-FFF2-40B4-BE49-F238E27FC236}">
                  <a16:creationId xmlns:a16="http://schemas.microsoft.com/office/drawing/2014/main" id="{06A9FE38-4244-4937-A186-26A5CFA64E8F}"/>
                </a:ext>
              </a:extLst>
            </p:cNvPr>
            <p:cNvSpPr/>
            <p:nvPr/>
          </p:nvSpPr>
          <p:spPr>
            <a:xfrm>
              <a:off x="5723395" y="4695191"/>
              <a:ext cx="296405" cy="296405"/>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vert="eaVert" lIns="0" tIns="0" rIns="0" bIns="0" rtlCol="0" anchor="ctr"/>
            <a:lstStyle/>
            <a:p>
              <a:pPr algn="ctr"/>
              <a:r>
                <a:rPr kumimoji="1" lang="en-US" altLang="ja-JP" dirty="0"/>
                <a:t>…</a:t>
              </a:r>
              <a:endParaRPr kumimoji="1" lang="ja-JP" altLang="en-US" dirty="0"/>
            </a:p>
          </p:txBody>
        </p:sp>
        <p:cxnSp>
          <p:nvCxnSpPr>
            <p:cNvPr id="235" name="直線コネクタ 234">
              <a:extLst>
                <a:ext uri="{FF2B5EF4-FFF2-40B4-BE49-F238E27FC236}">
                  <a16:creationId xmlns:a16="http://schemas.microsoft.com/office/drawing/2014/main" id="{180F9E8C-6A6D-4D3E-AFC7-DAD803E3536D}"/>
                </a:ext>
              </a:extLst>
            </p:cNvPr>
            <p:cNvCxnSpPr>
              <a:cxnSpLocks/>
              <a:stCxn id="150" idx="6"/>
              <a:endCxn id="234" idx="2"/>
            </p:cNvCxnSpPr>
            <p:nvPr/>
          </p:nvCxnSpPr>
          <p:spPr>
            <a:xfrm>
              <a:off x="4217673" y="2732428"/>
              <a:ext cx="1505722" cy="2110965"/>
            </a:xfrm>
            <a:prstGeom prst="line">
              <a:avLst/>
            </a:prstGeom>
            <a:ln w="19050"/>
          </p:spPr>
          <p:style>
            <a:lnRef idx="2">
              <a:schemeClr val="dk1"/>
            </a:lnRef>
            <a:fillRef idx="1">
              <a:schemeClr val="lt1"/>
            </a:fillRef>
            <a:effectRef idx="0">
              <a:schemeClr val="dk1"/>
            </a:effectRef>
            <a:fontRef idx="minor">
              <a:schemeClr val="dk1"/>
            </a:fontRef>
          </p:style>
        </p:cxnSp>
        <p:cxnSp>
          <p:nvCxnSpPr>
            <p:cNvPr id="236" name="直線コネクタ 235">
              <a:extLst>
                <a:ext uri="{FF2B5EF4-FFF2-40B4-BE49-F238E27FC236}">
                  <a16:creationId xmlns:a16="http://schemas.microsoft.com/office/drawing/2014/main" id="{9814F14B-0B79-4D2B-ADF3-D5861DADE15E}"/>
                </a:ext>
              </a:extLst>
            </p:cNvPr>
            <p:cNvCxnSpPr>
              <a:cxnSpLocks/>
              <a:stCxn id="151" idx="6"/>
              <a:endCxn id="234" idx="2"/>
            </p:cNvCxnSpPr>
            <p:nvPr/>
          </p:nvCxnSpPr>
          <p:spPr>
            <a:xfrm>
              <a:off x="4217673" y="3365977"/>
              <a:ext cx="1505722" cy="1477416"/>
            </a:xfrm>
            <a:prstGeom prst="line">
              <a:avLst/>
            </a:prstGeom>
            <a:ln w="19050"/>
          </p:spPr>
          <p:style>
            <a:lnRef idx="2">
              <a:schemeClr val="dk1"/>
            </a:lnRef>
            <a:fillRef idx="1">
              <a:schemeClr val="lt1"/>
            </a:fillRef>
            <a:effectRef idx="0">
              <a:schemeClr val="dk1"/>
            </a:effectRef>
            <a:fontRef idx="minor">
              <a:schemeClr val="dk1"/>
            </a:fontRef>
          </p:style>
        </p:cxnSp>
        <p:cxnSp>
          <p:nvCxnSpPr>
            <p:cNvPr id="237" name="直線コネクタ 236">
              <a:extLst>
                <a:ext uri="{FF2B5EF4-FFF2-40B4-BE49-F238E27FC236}">
                  <a16:creationId xmlns:a16="http://schemas.microsoft.com/office/drawing/2014/main" id="{C1657341-76C9-4879-A784-FBC371ECE10C}"/>
                </a:ext>
              </a:extLst>
            </p:cNvPr>
            <p:cNvCxnSpPr>
              <a:cxnSpLocks/>
              <a:stCxn id="152" idx="6"/>
              <a:endCxn id="234" idx="2"/>
            </p:cNvCxnSpPr>
            <p:nvPr/>
          </p:nvCxnSpPr>
          <p:spPr>
            <a:xfrm>
              <a:off x="4217673" y="3999526"/>
              <a:ext cx="1505722" cy="843868"/>
            </a:xfrm>
            <a:prstGeom prst="line">
              <a:avLst/>
            </a:prstGeom>
            <a:ln w="19050"/>
          </p:spPr>
          <p:style>
            <a:lnRef idx="2">
              <a:schemeClr val="dk1"/>
            </a:lnRef>
            <a:fillRef idx="1">
              <a:schemeClr val="lt1"/>
            </a:fillRef>
            <a:effectRef idx="0">
              <a:schemeClr val="dk1"/>
            </a:effectRef>
            <a:fontRef idx="minor">
              <a:schemeClr val="dk1"/>
            </a:fontRef>
          </p:style>
        </p:cxnSp>
        <p:cxnSp>
          <p:nvCxnSpPr>
            <p:cNvPr id="238" name="直線コネクタ 237">
              <a:extLst>
                <a:ext uri="{FF2B5EF4-FFF2-40B4-BE49-F238E27FC236}">
                  <a16:creationId xmlns:a16="http://schemas.microsoft.com/office/drawing/2014/main" id="{50AF2C5E-2912-48AA-AF54-D10C7050EE62}"/>
                </a:ext>
              </a:extLst>
            </p:cNvPr>
            <p:cNvCxnSpPr>
              <a:cxnSpLocks/>
              <a:stCxn id="153" idx="6"/>
              <a:endCxn id="234" idx="2"/>
            </p:cNvCxnSpPr>
            <p:nvPr/>
          </p:nvCxnSpPr>
          <p:spPr>
            <a:xfrm>
              <a:off x="4217673" y="4633075"/>
              <a:ext cx="1505722" cy="210319"/>
            </a:xfrm>
            <a:prstGeom prst="line">
              <a:avLst/>
            </a:prstGeom>
            <a:ln w="19050"/>
          </p:spPr>
          <p:style>
            <a:lnRef idx="2">
              <a:schemeClr val="dk1"/>
            </a:lnRef>
            <a:fillRef idx="1">
              <a:schemeClr val="lt1"/>
            </a:fillRef>
            <a:effectRef idx="0">
              <a:schemeClr val="dk1"/>
            </a:effectRef>
            <a:fontRef idx="minor">
              <a:schemeClr val="dk1"/>
            </a:fontRef>
          </p:style>
        </p:cxnSp>
        <p:cxnSp>
          <p:nvCxnSpPr>
            <p:cNvPr id="239" name="直線コネクタ 238">
              <a:extLst>
                <a:ext uri="{FF2B5EF4-FFF2-40B4-BE49-F238E27FC236}">
                  <a16:creationId xmlns:a16="http://schemas.microsoft.com/office/drawing/2014/main" id="{087580FE-F253-411F-BEB7-613BECCC371F}"/>
                </a:ext>
              </a:extLst>
            </p:cNvPr>
            <p:cNvCxnSpPr>
              <a:cxnSpLocks/>
              <a:stCxn id="154" idx="6"/>
              <a:endCxn id="234" idx="2"/>
            </p:cNvCxnSpPr>
            <p:nvPr/>
          </p:nvCxnSpPr>
          <p:spPr>
            <a:xfrm flipV="1">
              <a:off x="4217673" y="4843394"/>
              <a:ext cx="1505722" cy="423230"/>
            </a:xfrm>
            <a:prstGeom prst="line">
              <a:avLst/>
            </a:prstGeom>
            <a:ln w="19050"/>
          </p:spPr>
          <p:style>
            <a:lnRef idx="2">
              <a:schemeClr val="dk1"/>
            </a:lnRef>
            <a:fillRef idx="1">
              <a:schemeClr val="lt1"/>
            </a:fillRef>
            <a:effectRef idx="0">
              <a:schemeClr val="dk1"/>
            </a:effectRef>
            <a:fontRef idx="minor">
              <a:schemeClr val="dk1"/>
            </a:fontRef>
          </p:style>
        </p:cxnSp>
        <p:cxnSp>
          <p:nvCxnSpPr>
            <p:cNvPr id="240" name="直線コネクタ 239">
              <a:extLst>
                <a:ext uri="{FF2B5EF4-FFF2-40B4-BE49-F238E27FC236}">
                  <a16:creationId xmlns:a16="http://schemas.microsoft.com/office/drawing/2014/main" id="{68F75392-340B-4E47-88C5-BD8CC9611919}"/>
                </a:ext>
              </a:extLst>
            </p:cNvPr>
            <p:cNvCxnSpPr>
              <a:cxnSpLocks/>
              <a:stCxn id="155" idx="6"/>
              <a:endCxn id="234" idx="2"/>
            </p:cNvCxnSpPr>
            <p:nvPr/>
          </p:nvCxnSpPr>
          <p:spPr>
            <a:xfrm flipV="1">
              <a:off x="4217673" y="4843394"/>
              <a:ext cx="1505722" cy="1056780"/>
            </a:xfrm>
            <a:prstGeom prst="line">
              <a:avLst/>
            </a:prstGeom>
            <a:ln w="19050"/>
          </p:spPr>
          <p:style>
            <a:lnRef idx="2">
              <a:schemeClr val="dk1"/>
            </a:lnRef>
            <a:fillRef idx="1">
              <a:schemeClr val="lt1"/>
            </a:fillRef>
            <a:effectRef idx="0">
              <a:schemeClr val="dk1"/>
            </a:effectRef>
            <a:fontRef idx="minor">
              <a:schemeClr val="dk1"/>
            </a:fontRef>
          </p:style>
        </p:cxnSp>
      </p:grpSp>
      <p:sp>
        <p:nvSpPr>
          <p:cNvPr id="249" name="テキスト ボックス 248">
            <a:extLst>
              <a:ext uri="{FF2B5EF4-FFF2-40B4-BE49-F238E27FC236}">
                <a16:creationId xmlns:a16="http://schemas.microsoft.com/office/drawing/2014/main" id="{CABDD668-CA81-4976-830D-5B6093835278}"/>
              </a:ext>
            </a:extLst>
          </p:cNvPr>
          <p:cNvSpPr txBox="1"/>
          <p:nvPr/>
        </p:nvSpPr>
        <p:spPr>
          <a:xfrm>
            <a:off x="6096000" y="2017193"/>
            <a:ext cx="2028825" cy="369332"/>
          </a:xfrm>
          <a:prstGeom prst="rect">
            <a:avLst/>
          </a:prstGeom>
          <a:noFill/>
        </p:spPr>
        <p:txBody>
          <a:bodyPr wrap="square" rtlCol="0">
            <a:spAutoFit/>
          </a:bodyPr>
          <a:lstStyle/>
          <a:p>
            <a:r>
              <a:rPr kumimoji="1" lang="en-US" altLang="ja-JP" dirty="0"/>
              <a:t>Convolution</a:t>
            </a:r>
            <a:endParaRPr kumimoji="1" lang="ja-JP" altLang="en-US" dirty="0"/>
          </a:p>
        </p:txBody>
      </p:sp>
      <p:sp>
        <p:nvSpPr>
          <p:cNvPr id="250" name="テキスト ボックス 249">
            <a:extLst>
              <a:ext uri="{FF2B5EF4-FFF2-40B4-BE49-F238E27FC236}">
                <a16:creationId xmlns:a16="http://schemas.microsoft.com/office/drawing/2014/main" id="{634E2FE9-5A60-4641-9411-6B3EBFB92FE6}"/>
              </a:ext>
            </a:extLst>
          </p:cNvPr>
          <p:cNvSpPr txBox="1"/>
          <p:nvPr/>
        </p:nvSpPr>
        <p:spPr>
          <a:xfrm>
            <a:off x="8762041" y="2610943"/>
            <a:ext cx="2028825" cy="369332"/>
          </a:xfrm>
          <a:prstGeom prst="rect">
            <a:avLst/>
          </a:prstGeom>
          <a:noFill/>
        </p:spPr>
        <p:txBody>
          <a:bodyPr wrap="square" rtlCol="0">
            <a:spAutoFit/>
          </a:bodyPr>
          <a:lstStyle/>
          <a:p>
            <a:r>
              <a:rPr kumimoji="1" lang="en-US" altLang="ja-JP" dirty="0"/>
              <a:t>Pooling</a:t>
            </a:r>
            <a:endParaRPr kumimoji="1" lang="ja-JP" altLang="en-US" dirty="0"/>
          </a:p>
        </p:txBody>
      </p:sp>
      <p:sp>
        <p:nvSpPr>
          <p:cNvPr id="251" name="テキスト ボックス 250">
            <a:extLst>
              <a:ext uri="{FF2B5EF4-FFF2-40B4-BE49-F238E27FC236}">
                <a16:creationId xmlns:a16="http://schemas.microsoft.com/office/drawing/2014/main" id="{8E8C34A2-270D-49EA-BBFA-1DF3B3764357}"/>
              </a:ext>
            </a:extLst>
          </p:cNvPr>
          <p:cNvSpPr txBox="1"/>
          <p:nvPr/>
        </p:nvSpPr>
        <p:spPr>
          <a:xfrm>
            <a:off x="10666190" y="3085348"/>
            <a:ext cx="2028825" cy="369332"/>
          </a:xfrm>
          <a:prstGeom prst="rect">
            <a:avLst/>
          </a:prstGeom>
          <a:noFill/>
        </p:spPr>
        <p:txBody>
          <a:bodyPr wrap="square" rtlCol="0">
            <a:spAutoFit/>
          </a:bodyPr>
          <a:lstStyle/>
          <a:p>
            <a:r>
              <a:rPr kumimoji="1" lang="en-US" altLang="ja-JP" dirty="0"/>
              <a:t>Output</a:t>
            </a:r>
            <a:endParaRPr kumimoji="1" lang="ja-JP" altLang="en-US" dirty="0"/>
          </a:p>
        </p:txBody>
      </p:sp>
    </p:spTree>
    <p:extLst>
      <p:ext uri="{BB962C8B-B14F-4D97-AF65-F5344CB8AC3E}">
        <p14:creationId xmlns:p14="http://schemas.microsoft.com/office/powerpoint/2010/main" val="651698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5CB605F3-BF43-4225-93A6-646B7A9442FD}"/>
              </a:ext>
            </a:extLst>
          </p:cNvPr>
          <p:cNvSpPr>
            <a:spLocks noGrp="1"/>
          </p:cNvSpPr>
          <p:nvPr>
            <p:ph type="title"/>
          </p:nvPr>
        </p:nvSpPr>
        <p:spPr/>
        <p:txBody>
          <a:bodyPr>
            <a:normAutofit fontScale="90000"/>
          </a:bodyPr>
          <a:lstStyle/>
          <a:p>
            <a:r>
              <a:rPr kumimoji="1" lang="en-US" altLang="ja-JP" dirty="0"/>
              <a:t>MLP</a:t>
            </a:r>
            <a:r>
              <a:rPr kumimoji="1" lang="ja-JP" altLang="en-US" dirty="0"/>
              <a:t>と</a:t>
            </a:r>
            <a:r>
              <a:rPr kumimoji="1" lang="en-US" altLang="ja-JP" dirty="0"/>
              <a:t>CNN</a:t>
            </a:r>
            <a:r>
              <a:rPr kumimoji="1" lang="ja-JP" altLang="en-US" dirty="0"/>
              <a:t>の違い</a:t>
            </a:r>
          </a:p>
        </p:txBody>
      </p:sp>
      <p:sp>
        <p:nvSpPr>
          <p:cNvPr id="7" name="コンテンツ プレースホルダー 6">
            <a:extLst>
              <a:ext uri="{FF2B5EF4-FFF2-40B4-BE49-F238E27FC236}">
                <a16:creationId xmlns:a16="http://schemas.microsoft.com/office/drawing/2014/main" id="{74CA7947-879B-46AD-8558-39EF06274CDF}"/>
              </a:ext>
            </a:extLst>
          </p:cNvPr>
          <p:cNvSpPr>
            <a:spLocks noGrp="1"/>
          </p:cNvSpPr>
          <p:nvPr>
            <p:ph sz="half" idx="1"/>
          </p:nvPr>
        </p:nvSpPr>
        <p:spPr>
          <a:xfrm>
            <a:off x="850902" y="584201"/>
            <a:ext cx="5168898" cy="5613400"/>
          </a:xfrm>
        </p:spPr>
        <p:txBody>
          <a:bodyPr/>
          <a:lstStyle/>
          <a:p>
            <a:r>
              <a:rPr kumimoji="1" lang="en-US" altLang="ja-JP" dirty="0"/>
              <a:t>MLP</a:t>
            </a:r>
            <a:r>
              <a:rPr lang="ja-JP" altLang="en-US" dirty="0"/>
              <a:t>は全体的にパターンマッチする</a:t>
            </a:r>
            <a:endParaRPr lang="en-US" altLang="ja-JP" dirty="0"/>
          </a:p>
          <a:p>
            <a:pPr lvl="1"/>
            <a:r>
              <a:rPr kumimoji="1" lang="ja-JP" altLang="en-US" dirty="0"/>
              <a:t>位置ズレに弱い</a:t>
            </a:r>
            <a:endParaRPr kumimoji="1" lang="en-US" altLang="ja-JP" dirty="0"/>
          </a:p>
          <a:p>
            <a:pPr lvl="1"/>
            <a:r>
              <a:rPr lang="ja-JP" altLang="en-US" dirty="0"/>
              <a:t>典型から外れると</a:t>
            </a:r>
            <a:r>
              <a:rPr lang="en-US" altLang="ja-JP" dirty="0"/>
              <a:t>×</a:t>
            </a:r>
            <a:endParaRPr kumimoji="1" lang="en-US" altLang="ja-JP" dirty="0"/>
          </a:p>
        </p:txBody>
      </p:sp>
      <p:sp>
        <p:nvSpPr>
          <p:cNvPr id="8" name="コンテンツ プレースホルダー 7">
            <a:extLst>
              <a:ext uri="{FF2B5EF4-FFF2-40B4-BE49-F238E27FC236}">
                <a16:creationId xmlns:a16="http://schemas.microsoft.com/office/drawing/2014/main" id="{6267883E-0FC4-4978-8D44-18C9DC0646AB}"/>
              </a:ext>
            </a:extLst>
          </p:cNvPr>
          <p:cNvSpPr>
            <a:spLocks noGrp="1"/>
          </p:cNvSpPr>
          <p:nvPr>
            <p:ph sz="half" idx="2"/>
          </p:nvPr>
        </p:nvSpPr>
        <p:spPr/>
        <p:txBody>
          <a:bodyPr/>
          <a:lstStyle/>
          <a:p>
            <a:r>
              <a:rPr kumimoji="1" lang="en-US" altLang="ja-JP" dirty="0"/>
              <a:t>CNN</a:t>
            </a:r>
            <a:r>
              <a:rPr kumimoji="1" lang="ja-JP" altLang="en-US" dirty="0"/>
              <a:t>は細かくパターンマッチする</a:t>
            </a:r>
            <a:endParaRPr kumimoji="1" lang="en-US" altLang="ja-JP" dirty="0"/>
          </a:p>
          <a:p>
            <a:pPr lvl="1"/>
            <a:r>
              <a:rPr lang="ja-JP" altLang="en-US" dirty="0"/>
              <a:t>合成性：断片を組み合わて判定</a:t>
            </a:r>
            <a:endParaRPr lang="en-US" altLang="ja-JP" dirty="0"/>
          </a:p>
          <a:p>
            <a:pPr lvl="1"/>
            <a:r>
              <a:rPr kumimoji="1" lang="ja-JP" altLang="en-US" dirty="0"/>
              <a:t>移動不変性：位置ズレに強い</a:t>
            </a:r>
          </a:p>
        </p:txBody>
      </p:sp>
      <p:grpSp>
        <p:nvGrpSpPr>
          <p:cNvPr id="2" name="グループ化 1">
            <a:extLst>
              <a:ext uri="{FF2B5EF4-FFF2-40B4-BE49-F238E27FC236}">
                <a16:creationId xmlns:a16="http://schemas.microsoft.com/office/drawing/2014/main" id="{2BBE6C25-38B2-463C-8207-B05E261D5EFE}"/>
              </a:ext>
            </a:extLst>
          </p:cNvPr>
          <p:cNvGrpSpPr/>
          <p:nvPr/>
        </p:nvGrpSpPr>
        <p:grpSpPr>
          <a:xfrm>
            <a:off x="1011851" y="3076392"/>
            <a:ext cx="4506514" cy="1809836"/>
            <a:chOff x="1011851" y="3076392"/>
            <a:chExt cx="4506514" cy="1809836"/>
          </a:xfrm>
        </p:grpSpPr>
        <p:pic>
          <p:nvPicPr>
            <p:cNvPr id="9" name="Picture 7">
              <a:extLst>
                <a:ext uri="{FF2B5EF4-FFF2-40B4-BE49-F238E27FC236}">
                  <a16:creationId xmlns:a16="http://schemas.microsoft.com/office/drawing/2014/main" id="{C56C4690-C4F6-4C46-95EA-42A8EB309B9D}"/>
                </a:ext>
              </a:extLst>
            </p:cNvPr>
            <p:cNvPicPr>
              <a:picLocks noChangeAspect="1"/>
            </p:cNvPicPr>
            <p:nvPr/>
          </p:nvPicPr>
          <p:blipFill>
            <a:blip r:embed="rId2"/>
            <a:stretch>
              <a:fillRect/>
            </a:stretch>
          </p:blipFill>
          <p:spPr>
            <a:xfrm>
              <a:off x="1011851" y="3076392"/>
              <a:ext cx="1804328" cy="1749331"/>
            </a:xfrm>
            <a:prstGeom prst="rect">
              <a:avLst/>
            </a:prstGeom>
          </p:spPr>
        </p:pic>
        <p:pic>
          <p:nvPicPr>
            <p:cNvPr id="10" name="Picture 8">
              <a:extLst>
                <a:ext uri="{FF2B5EF4-FFF2-40B4-BE49-F238E27FC236}">
                  <a16:creationId xmlns:a16="http://schemas.microsoft.com/office/drawing/2014/main" id="{AF0DB180-1882-422E-90E6-CBBD33BCFC24}"/>
                </a:ext>
              </a:extLst>
            </p:cNvPr>
            <p:cNvPicPr>
              <a:picLocks noChangeAspect="1"/>
            </p:cNvPicPr>
            <p:nvPr/>
          </p:nvPicPr>
          <p:blipFill>
            <a:blip r:embed="rId3"/>
            <a:stretch>
              <a:fillRect/>
            </a:stretch>
          </p:blipFill>
          <p:spPr>
            <a:xfrm>
              <a:off x="3697264" y="3120636"/>
              <a:ext cx="1821101" cy="1765592"/>
            </a:xfrm>
            <a:prstGeom prst="rect">
              <a:avLst/>
            </a:prstGeom>
          </p:spPr>
        </p:pic>
        <p:sp>
          <p:nvSpPr>
            <p:cNvPr id="11" name="TextBox 5">
              <a:extLst>
                <a:ext uri="{FF2B5EF4-FFF2-40B4-BE49-F238E27FC236}">
                  <a16:creationId xmlns:a16="http://schemas.microsoft.com/office/drawing/2014/main" id="{4853F6A7-24E5-4D8F-AF48-0C04C48EE633}"/>
                </a:ext>
              </a:extLst>
            </p:cNvPr>
            <p:cNvSpPr txBox="1"/>
            <p:nvPr/>
          </p:nvSpPr>
          <p:spPr>
            <a:xfrm>
              <a:off x="2814057" y="3432048"/>
              <a:ext cx="886977" cy="841208"/>
            </a:xfrm>
            <a:prstGeom prst="rect">
              <a:avLst/>
            </a:prstGeom>
            <a:noFill/>
          </p:spPr>
          <p:txBody>
            <a:bodyPr wrap="square" lIns="182880" tIns="146304" rIns="182880" bIns="146304" rtlCol="0" anchor="ctr">
              <a:noAutofit/>
            </a:bodyPr>
            <a:lstStyle/>
            <a:p>
              <a:pPr algn="ctr">
                <a:lnSpc>
                  <a:spcPct val="90000"/>
                </a:lnSpc>
                <a:spcAft>
                  <a:spcPts val="600"/>
                </a:spcAft>
              </a:pPr>
              <a:r>
                <a:rPr lang="en-US" sz="6600" dirty="0">
                  <a:solidFill>
                    <a:srgbClr val="002060"/>
                  </a:solidFill>
                </a:rPr>
                <a:t>=</a:t>
              </a:r>
            </a:p>
          </p:txBody>
        </p:sp>
        <p:sp>
          <p:nvSpPr>
            <p:cNvPr id="12" name="TextBox 6">
              <a:extLst>
                <a:ext uri="{FF2B5EF4-FFF2-40B4-BE49-F238E27FC236}">
                  <a16:creationId xmlns:a16="http://schemas.microsoft.com/office/drawing/2014/main" id="{FCB888C9-6BEB-4A78-A93C-E76143DD6F2B}"/>
                </a:ext>
              </a:extLst>
            </p:cNvPr>
            <p:cNvSpPr txBox="1"/>
            <p:nvPr/>
          </p:nvSpPr>
          <p:spPr>
            <a:xfrm>
              <a:off x="2956261" y="3571372"/>
              <a:ext cx="638163" cy="562559"/>
            </a:xfrm>
            <a:prstGeom prst="rect">
              <a:avLst/>
            </a:prstGeom>
            <a:noFill/>
          </p:spPr>
          <p:txBody>
            <a:bodyPr wrap="square" lIns="182880" tIns="146304" rIns="182880" bIns="146304" rtlCol="0" anchor="ctr">
              <a:noAutofit/>
            </a:bodyPr>
            <a:lstStyle/>
            <a:p>
              <a:pPr algn="ctr">
                <a:lnSpc>
                  <a:spcPct val="90000"/>
                </a:lnSpc>
                <a:spcAft>
                  <a:spcPts val="600"/>
                </a:spcAft>
              </a:pPr>
              <a:r>
                <a:rPr lang="en-US" altLang="ja-JP" sz="6600" dirty="0">
                  <a:solidFill>
                    <a:srgbClr val="C00000"/>
                  </a:solidFill>
                </a:rPr>
                <a:t>×</a:t>
              </a:r>
              <a:endParaRPr lang="en-US" sz="6600" dirty="0">
                <a:solidFill>
                  <a:srgbClr val="C00000"/>
                </a:solidFill>
              </a:endParaRPr>
            </a:p>
          </p:txBody>
        </p:sp>
      </p:grpSp>
      <p:sp>
        <p:nvSpPr>
          <p:cNvPr id="16" name="TextBox 5">
            <a:extLst>
              <a:ext uri="{FF2B5EF4-FFF2-40B4-BE49-F238E27FC236}">
                <a16:creationId xmlns:a16="http://schemas.microsoft.com/office/drawing/2014/main" id="{A74A0741-7046-420D-8A72-E75245503D68}"/>
              </a:ext>
            </a:extLst>
          </p:cNvPr>
          <p:cNvSpPr txBox="1"/>
          <p:nvPr/>
        </p:nvSpPr>
        <p:spPr>
          <a:xfrm>
            <a:off x="8709143" y="2581235"/>
            <a:ext cx="576332" cy="586785"/>
          </a:xfrm>
          <a:prstGeom prst="rect">
            <a:avLst/>
          </a:prstGeom>
          <a:noFill/>
        </p:spPr>
        <p:txBody>
          <a:bodyPr wrap="square" lIns="182880" tIns="146304" rIns="182880" bIns="146304" rtlCol="0" anchor="ctr">
            <a:noAutofit/>
          </a:bodyPr>
          <a:lstStyle/>
          <a:p>
            <a:pPr algn="ctr">
              <a:lnSpc>
                <a:spcPct val="90000"/>
              </a:lnSpc>
              <a:spcAft>
                <a:spcPts val="600"/>
              </a:spcAft>
            </a:pPr>
            <a:r>
              <a:rPr lang="en-US" sz="3600" dirty="0">
                <a:solidFill>
                  <a:srgbClr val="002060"/>
                </a:solidFill>
              </a:rPr>
              <a:t>=</a:t>
            </a:r>
          </a:p>
        </p:txBody>
      </p:sp>
      <p:sp>
        <p:nvSpPr>
          <p:cNvPr id="19" name="TextBox 13">
            <a:extLst>
              <a:ext uri="{FF2B5EF4-FFF2-40B4-BE49-F238E27FC236}">
                <a16:creationId xmlns:a16="http://schemas.microsoft.com/office/drawing/2014/main" id="{FF99182D-FE54-473B-8207-6AF039ABCB9D}"/>
              </a:ext>
            </a:extLst>
          </p:cNvPr>
          <p:cNvSpPr txBox="1"/>
          <p:nvPr/>
        </p:nvSpPr>
        <p:spPr>
          <a:xfrm>
            <a:off x="8705763" y="5003614"/>
            <a:ext cx="576332" cy="744321"/>
          </a:xfrm>
          <a:prstGeom prst="rect">
            <a:avLst/>
          </a:prstGeom>
          <a:noFill/>
        </p:spPr>
        <p:txBody>
          <a:bodyPr wrap="square" lIns="182880" tIns="146304" rIns="182880" bIns="146304" rtlCol="0" anchor="ctr">
            <a:noAutofit/>
          </a:bodyPr>
          <a:lstStyle/>
          <a:p>
            <a:pPr algn="ctr">
              <a:lnSpc>
                <a:spcPct val="90000"/>
              </a:lnSpc>
              <a:spcAft>
                <a:spcPts val="600"/>
              </a:spcAft>
            </a:pPr>
            <a:r>
              <a:rPr lang="en-US" sz="3600" dirty="0">
                <a:solidFill>
                  <a:srgbClr val="002060"/>
                </a:solidFill>
              </a:rPr>
              <a:t>=</a:t>
            </a:r>
          </a:p>
        </p:txBody>
      </p:sp>
      <p:sp>
        <p:nvSpPr>
          <p:cNvPr id="22" name="TextBox 22">
            <a:extLst>
              <a:ext uri="{FF2B5EF4-FFF2-40B4-BE49-F238E27FC236}">
                <a16:creationId xmlns:a16="http://schemas.microsoft.com/office/drawing/2014/main" id="{83224756-FE32-4A6B-8643-1432B6BCC698}"/>
              </a:ext>
            </a:extLst>
          </p:cNvPr>
          <p:cNvSpPr txBox="1"/>
          <p:nvPr/>
        </p:nvSpPr>
        <p:spPr>
          <a:xfrm>
            <a:off x="8708120" y="3676532"/>
            <a:ext cx="576332" cy="744321"/>
          </a:xfrm>
          <a:prstGeom prst="rect">
            <a:avLst/>
          </a:prstGeom>
          <a:noFill/>
        </p:spPr>
        <p:txBody>
          <a:bodyPr wrap="square" lIns="182880" tIns="146304" rIns="182880" bIns="146304" rtlCol="0" anchor="ctr">
            <a:noAutofit/>
          </a:bodyPr>
          <a:lstStyle/>
          <a:p>
            <a:pPr algn="ctr">
              <a:lnSpc>
                <a:spcPct val="90000"/>
              </a:lnSpc>
              <a:spcAft>
                <a:spcPts val="600"/>
              </a:spcAft>
            </a:pPr>
            <a:r>
              <a:rPr lang="en-US" sz="3600" dirty="0">
                <a:solidFill>
                  <a:srgbClr val="002060"/>
                </a:solidFill>
              </a:rPr>
              <a:t>=</a:t>
            </a:r>
          </a:p>
        </p:txBody>
      </p:sp>
      <p:grpSp>
        <p:nvGrpSpPr>
          <p:cNvPr id="39" name="グループ化 38">
            <a:extLst>
              <a:ext uri="{FF2B5EF4-FFF2-40B4-BE49-F238E27FC236}">
                <a16:creationId xmlns:a16="http://schemas.microsoft.com/office/drawing/2014/main" id="{91DE06C0-CF2C-489E-BB9E-9D754444A91B}"/>
              </a:ext>
            </a:extLst>
          </p:cNvPr>
          <p:cNvGrpSpPr/>
          <p:nvPr/>
        </p:nvGrpSpPr>
        <p:grpSpPr>
          <a:xfrm>
            <a:off x="6461320" y="3187071"/>
            <a:ext cx="1844721" cy="1788493"/>
            <a:chOff x="1036637" y="2049461"/>
            <a:chExt cx="3496022" cy="3389461"/>
          </a:xfrm>
        </p:grpSpPr>
        <p:pic>
          <p:nvPicPr>
            <p:cNvPr id="15" name="Picture 73">
              <a:extLst>
                <a:ext uri="{FF2B5EF4-FFF2-40B4-BE49-F238E27FC236}">
                  <a16:creationId xmlns:a16="http://schemas.microsoft.com/office/drawing/2014/main" id="{95958F4B-FC3A-4875-B9AD-8C22E41DC112}"/>
                </a:ext>
              </a:extLst>
            </p:cNvPr>
            <p:cNvPicPr>
              <a:picLocks noChangeAspect="1"/>
            </p:cNvPicPr>
            <p:nvPr/>
          </p:nvPicPr>
          <p:blipFill>
            <a:blip r:embed="rId4"/>
            <a:stretch>
              <a:fillRect/>
            </a:stretch>
          </p:blipFill>
          <p:spPr>
            <a:xfrm>
              <a:off x="1036637" y="2049461"/>
              <a:ext cx="3496022" cy="3389461"/>
            </a:xfrm>
            <a:prstGeom prst="rect">
              <a:avLst/>
            </a:prstGeom>
          </p:spPr>
        </p:pic>
        <p:sp>
          <p:nvSpPr>
            <p:cNvPr id="25" name="Rectangle 2">
              <a:extLst>
                <a:ext uri="{FF2B5EF4-FFF2-40B4-BE49-F238E27FC236}">
                  <a16:creationId xmlns:a16="http://schemas.microsoft.com/office/drawing/2014/main" id="{872A5E9C-54BD-4C51-89B0-203D31A2B6D5}"/>
                </a:ext>
              </a:extLst>
            </p:cNvPr>
            <p:cNvSpPr/>
            <p:nvPr/>
          </p:nvSpPr>
          <p:spPr bwMode="auto">
            <a:xfrm>
              <a:off x="1417637" y="2430462"/>
              <a:ext cx="762000" cy="762000"/>
            </a:xfrm>
            <a:prstGeom prst="rect">
              <a:avLst/>
            </a:prstGeom>
            <a:noFill/>
            <a:ln w="571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ectangle 14">
              <a:extLst>
                <a:ext uri="{FF2B5EF4-FFF2-40B4-BE49-F238E27FC236}">
                  <a16:creationId xmlns:a16="http://schemas.microsoft.com/office/drawing/2014/main" id="{D8D588AB-18C2-4794-8C36-CBE98DB223F5}"/>
                </a:ext>
              </a:extLst>
            </p:cNvPr>
            <p:cNvSpPr/>
            <p:nvPr/>
          </p:nvSpPr>
          <p:spPr bwMode="auto">
            <a:xfrm>
              <a:off x="1417637" y="4335462"/>
              <a:ext cx="762000" cy="762000"/>
            </a:xfrm>
            <a:prstGeom prst="rect">
              <a:avLst/>
            </a:prstGeom>
            <a:noFill/>
            <a:ln w="5715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ectangle 23">
              <a:extLst>
                <a:ext uri="{FF2B5EF4-FFF2-40B4-BE49-F238E27FC236}">
                  <a16:creationId xmlns:a16="http://schemas.microsoft.com/office/drawing/2014/main" id="{E478C57B-EBFD-43EB-9EA3-ECB9D49C430A}"/>
                </a:ext>
              </a:extLst>
            </p:cNvPr>
            <p:cNvSpPr/>
            <p:nvPr/>
          </p:nvSpPr>
          <p:spPr bwMode="auto">
            <a:xfrm>
              <a:off x="2179637" y="3192462"/>
              <a:ext cx="1219200" cy="1143000"/>
            </a:xfrm>
            <a:prstGeom prst="rect">
              <a:avLst/>
            </a:prstGeom>
            <a:noFill/>
            <a:ln w="5715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8" name="グループ化 37">
            <a:extLst>
              <a:ext uri="{FF2B5EF4-FFF2-40B4-BE49-F238E27FC236}">
                <a16:creationId xmlns:a16="http://schemas.microsoft.com/office/drawing/2014/main" id="{7F3E00ED-7E21-45EA-922D-85B60138BF53}"/>
              </a:ext>
            </a:extLst>
          </p:cNvPr>
          <p:cNvGrpSpPr/>
          <p:nvPr/>
        </p:nvGrpSpPr>
        <p:grpSpPr>
          <a:xfrm>
            <a:off x="9843234" y="3027255"/>
            <a:ext cx="1855010" cy="1798468"/>
            <a:chOff x="7589837" y="2050622"/>
            <a:chExt cx="3515522" cy="3408366"/>
          </a:xfrm>
        </p:grpSpPr>
        <p:pic>
          <p:nvPicPr>
            <p:cNvPr id="14" name="Picture 72">
              <a:extLst>
                <a:ext uri="{FF2B5EF4-FFF2-40B4-BE49-F238E27FC236}">
                  <a16:creationId xmlns:a16="http://schemas.microsoft.com/office/drawing/2014/main" id="{6E763112-1C3C-4CD3-A9C3-D2B965CD93E8}"/>
                </a:ext>
              </a:extLst>
            </p:cNvPr>
            <p:cNvPicPr>
              <a:picLocks noChangeAspect="1"/>
            </p:cNvPicPr>
            <p:nvPr/>
          </p:nvPicPr>
          <p:blipFill>
            <a:blip r:embed="rId5"/>
            <a:stretch>
              <a:fillRect/>
            </a:stretch>
          </p:blipFill>
          <p:spPr>
            <a:xfrm>
              <a:off x="7589837" y="2050622"/>
              <a:ext cx="3515522" cy="3408366"/>
            </a:xfrm>
            <a:prstGeom prst="rect">
              <a:avLst/>
            </a:prstGeom>
          </p:spPr>
        </p:pic>
        <p:sp>
          <p:nvSpPr>
            <p:cNvPr id="26" name="Rectangle 7">
              <a:extLst>
                <a:ext uri="{FF2B5EF4-FFF2-40B4-BE49-F238E27FC236}">
                  <a16:creationId xmlns:a16="http://schemas.microsoft.com/office/drawing/2014/main" id="{AB67B378-7E54-43C4-AB77-BBAEC68213E2}"/>
                </a:ext>
              </a:extLst>
            </p:cNvPr>
            <p:cNvSpPr/>
            <p:nvPr/>
          </p:nvSpPr>
          <p:spPr bwMode="auto">
            <a:xfrm>
              <a:off x="7970837" y="2811462"/>
              <a:ext cx="762000" cy="762000"/>
            </a:xfrm>
            <a:prstGeom prst="rect">
              <a:avLst/>
            </a:prstGeom>
            <a:noFill/>
            <a:ln w="571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Rectangle 15">
              <a:extLst>
                <a:ext uri="{FF2B5EF4-FFF2-40B4-BE49-F238E27FC236}">
                  <a16:creationId xmlns:a16="http://schemas.microsoft.com/office/drawing/2014/main" id="{0A5645C6-687B-470F-BBEB-F866A5579F1C}"/>
                </a:ext>
              </a:extLst>
            </p:cNvPr>
            <p:cNvSpPr/>
            <p:nvPr/>
          </p:nvSpPr>
          <p:spPr bwMode="auto">
            <a:xfrm>
              <a:off x="8351837" y="4335462"/>
              <a:ext cx="762000" cy="762000"/>
            </a:xfrm>
            <a:prstGeom prst="rect">
              <a:avLst/>
            </a:prstGeom>
            <a:noFill/>
            <a:ln w="5715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Rectangle 24">
              <a:extLst>
                <a:ext uri="{FF2B5EF4-FFF2-40B4-BE49-F238E27FC236}">
                  <a16:creationId xmlns:a16="http://schemas.microsoft.com/office/drawing/2014/main" id="{36B558BE-D51E-4665-A29A-33A4FA1F286A}"/>
                </a:ext>
              </a:extLst>
            </p:cNvPr>
            <p:cNvSpPr/>
            <p:nvPr/>
          </p:nvSpPr>
          <p:spPr bwMode="auto">
            <a:xfrm>
              <a:off x="8732837" y="3192462"/>
              <a:ext cx="1219200" cy="1143000"/>
            </a:xfrm>
            <a:prstGeom prst="rect">
              <a:avLst/>
            </a:prstGeom>
            <a:noFill/>
            <a:ln w="5715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2" name="Straight Connector 46">
            <a:extLst>
              <a:ext uri="{FF2B5EF4-FFF2-40B4-BE49-F238E27FC236}">
                <a16:creationId xmlns:a16="http://schemas.microsoft.com/office/drawing/2014/main" id="{AE71A9D6-D376-411E-AC6D-35F4A90C3F92}"/>
              </a:ext>
            </a:extLst>
          </p:cNvPr>
          <p:cNvCxnSpPr>
            <a:cxnSpLocks/>
            <a:stCxn id="16" idx="3"/>
            <a:endCxn id="26" idx="0"/>
          </p:cNvCxnSpPr>
          <p:nvPr/>
        </p:nvCxnSpPr>
        <p:spPr>
          <a:xfrm>
            <a:off x="9285475" y="2874628"/>
            <a:ext cx="959839" cy="554094"/>
          </a:xfrm>
          <a:prstGeom prst="line">
            <a:avLst/>
          </a:prstGeom>
          <a:ln w="12700">
            <a:solidFill>
              <a:srgbClr val="00B0F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35" name="Straight Connector 60">
            <a:extLst>
              <a:ext uri="{FF2B5EF4-FFF2-40B4-BE49-F238E27FC236}">
                <a16:creationId xmlns:a16="http://schemas.microsoft.com/office/drawing/2014/main" id="{86B3B74A-3338-4B61-97B2-BF73BC280C8E}"/>
              </a:ext>
            </a:extLst>
          </p:cNvPr>
          <p:cNvCxnSpPr>
            <a:cxnSpLocks/>
            <a:stCxn id="27" idx="3"/>
            <a:endCxn id="19" idx="1"/>
          </p:cNvCxnSpPr>
          <p:nvPr/>
        </p:nvCxnSpPr>
        <p:spPr>
          <a:xfrm>
            <a:off x="7064439" y="4594349"/>
            <a:ext cx="1641324" cy="781426"/>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36" name="Straight Connector 66">
            <a:extLst>
              <a:ext uri="{FF2B5EF4-FFF2-40B4-BE49-F238E27FC236}">
                <a16:creationId xmlns:a16="http://schemas.microsoft.com/office/drawing/2014/main" id="{452AAB83-AFE3-416F-96FD-8051B6DE8DD5}"/>
              </a:ext>
            </a:extLst>
          </p:cNvPr>
          <p:cNvCxnSpPr>
            <a:cxnSpLocks/>
            <a:stCxn id="19" idx="3"/>
            <a:endCxn id="28" idx="2"/>
          </p:cNvCxnSpPr>
          <p:nvPr/>
        </p:nvCxnSpPr>
        <p:spPr>
          <a:xfrm flipV="1">
            <a:off x="9282095" y="4634959"/>
            <a:ext cx="1164258" cy="740816"/>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23" name="Straight Connector 25">
            <a:extLst>
              <a:ext uri="{FF2B5EF4-FFF2-40B4-BE49-F238E27FC236}">
                <a16:creationId xmlns:a16="http://schemas.microsoft.com/office/drawing/2014/main" id="{8A78C908-D0CF-496D-9B6C-0CFEF43C2EA8}"/>
              </a:ext>
            </a:extLst>
          </p:cNvPr>
          <p:cNvCxnSpPr>
            <a:cxnSpLocks/>
            <a:stCxn id="29" idx="0"/>
            <a:endCxn id="22" idx="1"/>
          </p:cNvCxnSpPr>
          <p:nvPr/>
        </p:nvCxnSpPr>
        <p:spPr>
          <a:xfrm>
            <a:off x="7386103" y="3790190"/>
            <a:ext cx="1322017" cy="258503"/>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24" name="Straight Connector 26">
            <a:extLst>
              <a:ext uri="{FF2B5EF4-FFF2-40B4-BE49-F238E27FC236}">
                <a16:creationId xmlns:a16="http://schemas.microsoft.com/office/drawing/2014/main" id="{541B9BCC-7A29-4379-A8FC-DA77B8F6FE76}"/>
              </a:ext>
            </a:extLst>
          </p:cNvPr>
          <p:cNvCxnSpPr>
            <a:cxnSpLocks/>
            <a:stCxn id="22" idx="3"/>
            <a:endCxn id="30" idx="1"/>
          </p:cNvCxnSpPr>
          <p:nvPr/>
        </p:nvCxnSpPr>
        <p:spPr>
          <a:xfrm flipV="1">
            <a:off x="9284452" y="3931322"/>
            <a:ext cx="1161901" cy="117371"/>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33" name="Straight Connector 51">
            <a:extLst>
              <a:ext uri="{FF2B5EF4-FFF2-40B4-BE49-F238E27FC236}">
                <a16:creationId xmlns:a16="http://schemas.microsoft.com/office/drawing/2014/main" id="{2DF20CB7-3BAE-47EF-9BD7-DA6A7DADA544}"/>
              </a:ext>
            </a:extLst>
          </p:cNvPr>
          <p:cNvCxnSpPr>
            <a:cxnSpLocks/>
            <a:stCxn id="29" idx="3"/>
            <a:endCxn id="22" idx="1"/>
          </p:cNvCxnSpPr>
          <p:nvPr/>
        </p:nvCxnSpPr>
        <p:spPr>
          <a:xfrm flipV="1">
            <a:off x="7707766" y="4048693"/>
            <a:ext cx="1000354" cy="4305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34" name="Straight Connector 55">
            <a:extLst>
              <a:ext uri="{FF2B5EF4-FFF2-40B4-BE49-F238E27FC236}">
                <a16:creationId xmlns:a16="http://schemas.microsoft.com/office/drawing/2014/main" id="{7A5092FE-504F-486E-9104-24FA7863F68B}"/>
              </a:ext>
            </a:extLst>
          </p:cNvPr>
          <p:cNvCxnSpPr>
            <a:cxnSpLocks/>
            <a:stCxn id="22" idx="3"/>
            <a:endCxn id="30" idx="0"/>
          </p:cNvCxnSpPr>
          <p:nvPr/>
        </p:nvCxnSpPr>
        <p:spPr>
          <a:xfrm flipV="1">
            <a:off x="9284452" y="3629762"/>
            <a:ext cx="1483564" cy="418931"/>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17" name="Straight Connector 9">
            <a:extLst>
              <a:ext uri="{FF2B5EF4-FFF2-40B4-BE49-F238E27FC236}">
                <a16:creationId xmlns:a16="http://schemas.microsoft.com/office/drawing/2014/main" id="{F1CEC351-91E0-463B-BFE8-80018EDF113C}"/>
              </a:ext>
            </a:extLst>
          </p:cNvPr>
          <p:cNvCxnSpPr>
            <a:cxnSpLocks/>
            <a:stCxn id="25" idx="0"/>
            <a:endCxn id="16" idx="1"/>
          </p:cNvCxnSpPr>
          <p:nvPr/>
        </p:nvCxnSpPr>
        <p:spPr>
          <a:xfrm flipV="1">
            <a:off x="6863400" y="2874628"/>
            <a:ext cx="1845743" cy="513483"/>
          </a:xfrm>
          <a:prstGeom prst="line">
            <a:avLst/>
          </a:prstGeom>
          <a:ln w="12700">
            <a:solidFill>
              <a:srgbClr val="00B0F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8" name="Straight Connector 10">
            <a:extLst>
              <a:ext uri="{FF2B5EF4-FFF2-40B4-BE49-F238E27FC236}">
                <a16:creationId xmlns:a16="http://schemas.microsoft.com/office/drawing/2014/main" id="{FDEF69A5-BFF7-425E-862C-E076EE377C57}"/>
              </a:ext>
            </a:extLst>
          </p:cNvPr>
          <p:cNvCxnSpPr>
            <a:cxnSpLocks/>
            <a:stCxn id="16" idx="3"/>
            <a:endCxn id="26" idx="1"/>
          </p:cNvCxnSpPr>
          <p:nvPr/>
        </p:nvCxnSpPr>
        <p:spPr>
          <a:xfrm>
            <a:off x="9285475" y="2874628"/>
            <a:ext cx="758799" cy="755134"/>
          </a:xfrm>
          <a:prstGeom prst="line">
            <a:avLst/>
          </a:prstGeom>
          <a:ln w="12700">
            <a:solidFill>
              <a:srgbClr val="00B0F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31" name="Straight Connector 41">
            <a:extLst>
              <a:ext uri="{FF2B5EF4-FFF2-40B4-BE49-F238E27FC236}">
                <a16:creationId xmlns:a16="http://schemas.microsoft.com/office/drawing/2014/main" id="{1F0ADB69-7A13-44DA-B616-ADBD408918CF}"/>
              </a:ext>
            </a:extLst>
          </p:cNvPr>
          <p:cNvCxnSpPr>
            <a:cxnSpLocks/>
            <a:stCxn id="25" idx="3"/>
            <a:endCxn id="16" idx="1"/>
          </p:cNvCxnSpPr>
          <p:nvPr/>
        </p:nvCxnSpPr>
        <p:spPr>
          <a:xfrm flipV="1">
            <a:off x="7064439" y="2874628"/>
            <a:ext cx="1644704" cy="714523"/>
          </a:xfrm>
          <a:prstGeom prst="line">
            <a:avLst/>
          </a:prstGeom>
          <a:ln w="12700">
            <a:solidFill>
              <a:srgbClr val="00B0F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89" name="テキスト ボックス 88">
            <a:extLst>
              <a:ext uri="{FF2B5EF4-FFF2-40B4-BE49-F238E27FC236}">
                <a16:creationId xmlns:a16="http://schemas.microsoft.com/office/drawing/2014/main" id="{DC78A7FD-02F3-4AB4-8220-3A1755F62112}"/>
              </a:ext>
            </a:extLst>
          </p:cNvPr>
          <p:cNvSpPr txBox="1"/>
          <p:nvPr/>
        </p:nvSpPr>
        <p:spPr>
          <a:xfrm>
            <a:off x="2494432" y="5568404"/>
            <a:ext cx="7203135" cy="369332"/>
          </a:xfrm>
          <a:prstGeom prst="rect">
            <a:avLst/>
          </a:prstGeom>
          <a:noFill/>
        </p:spPr>
        <p:txBody>
          <a:bodyPr wrap="square" rtlCol="0">
            <a:spAutoFit/>
          </a:bodyPr>
          <a:lstStyle/>
          <a:p>
            <a:r>
              <a:rPr lang="en-US" altLang="ja-JP" dirty="0">
                <a:hlinkClick r:id="rId6"/>
              </a:rPr>
              <a:t>https://brohrer.github.io/how_convolutional_neural_networks_work.html</a:t>
            </a:r>
            <a:endParaRPr kumimoji="1" lang="ja-JP" altLang="en-US" dirty="0"/>
          </a:p>
        </p:txBody>
      </p:sp>
      <p:cxnSp>
        <p:nvCxnSpPr>
          <p:cNvPr id="21" name="Straight Connector 17">
            <a:extLst>
              <a:ext uri="{FF2B5EF4-FFF2-40B4-BE49-F238E27FC236}">
                <a16:creationId xmlns:a16="http://schemas.microsoft.com/office/drawing/2014/main" id="{586E4DCE-CB7D-4741-BE61-51D491ACC9C6}"/>
              </a:ext>
            </a:extLst>
          </p:cNvPr>
          <p:cNvCxnSpPr>
            <a:cxnSpLocks/>
            <a:stCxn id="19" idx="3"/>
            <a:endCxn id="28" idx="1"/>
          </p:cNvCxnSpPr>
          <p:nvPr/>
        </p:nvCxnSpPr>
        <p:spPr>
          <a:xfrm flipV="1">
            <a:off x="9282095" y="4433920"/>
            <a:ext cx="963218" cy="941855"/>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20" name="Straight Connector 16">
            <a:extLst>
              <a:ext uri="{FF2B5EF4-FFF2-40B4-BE49-F238E27FC236}">
                <a16:creationId xmlns:a16="http://schemas.microsoft.com/office/drawing/2014/main" id="{D921863B-8843-44A7-B064-E5893F2CE0CA}"/>
              </a:ext>
            </a:extLst>
          </p:cNvPr>
          <p:cNvCxnSpPr>
            <a:cxnSpLocks/>
            <a:stCxn id="27" idx="2"/>
            <a:endCxn id="19" idx="1"/>
          </p:cNvCxnSpPr>
          <p:nvPr/>
        </p:nvCxnSpPr>
        <p:spPr>
          <a:xfrm>
            <a:off x="6863400" y="4795388"/>
            <a:ext cx="1842363" cy="580387"/>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142798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E7E4CC2-BE50-4C43-A97C-DEFCA92A10EB}"/>
              </a:ext>
            </a:extLst>
          </p:cNvPr>
          <p:cNvSpPr>
            <a:spLocks noGrp="1"/>
          </p:cNvSpPr>
          <p:nvPr>
            <p:ph type="title"/>
          </p:nvPr>
        </p:nvSpPr>
        <p:spPr/>
        <p:txBody>
          <a:bodyPr/>
          <a:lstStyle/>
          <a:p>
            <a:r>
              <a:rPr lang="ja-JP" altLang="en-US" dirty="0"/>
              <a:t>おまけ：ハイパーパラメータのテクニック</a:t>
            </a:r>
            <a:endParaRPr kumimoji="1" lang="ja-JP" altLang="en-US" dirty="0"/>
          </a:p>
        </p:txBody>
      </p:sp>
      <p:sp>
        <p:nvSpPr>
          <p:cNvPr id="5" name="テキスト プレースホルダー 4">
            <a:extLst>
              <a:ext uri="{FF2B5EF4-FFF2-40B4-BE49-F238E27FC236}">
                <a16:creationId xmlns:a16="http://schemas.microsoft.com/office/drawing/2014/main" id="{416DC807-2D28-4C6F-BFD2-D4A85A901035}"/>
              </a:ext>
            </a:extLst>
          </p:cNvPr>
          <p:cNvSpPr>
            <a:spLocks noGrp="1"/>
          </p:cNvSpPr>
          <p:nvPr>
            <p:ph type="body" idx="1"/>
          </p:nvPr>
        </p:nvSpPr>
        <p:spPr/>
        <p:txBody>
          <a:bodyPr/>
          <a:lstStyle/>
          <a:p>
            <a:r>
              <a:rPr kumimoji="1" lang="en-US" altLang="ja-JP" dirty="0" err="1"/>
              <a:t>PYTOrCH</a:t>
            </a:r>
            <a:r>
              <a:rPr kumimoji="1" lang="ja-JP" altLang="en-US" dirty="0"/>
              <a:t>初心者ハンズオン</a:t>
            </a:r>
          </a:p>
        </p:txBody>
      </p:sp>
    </p:spTree>
    <p:extLst>
      <p:ext uri="{BB962C8B-B14F-4D97-AF65-F5344CB8AC3E}">
        <p14:creationId xmlns:p14="http://schemas.microsoft.com/office/powerpoint/2010/main" val="895398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lang="ja-JP" altLang="en-US" dirty="0"/>
              <a:t>本ハンズオンの内容</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p:txBody>
          <a:bodyPr>
            <a:normAutofit/>
          </a:bodyPr>
          <a:lstStyle/>
          <a:p>
            <a:r>
              <a:rPr lang="ja-JP" altLang="en-US" sz="2000" dirty="0"/>
              <a:t>手書き文字画像を分類するモデルの訓練に挑戦</a:t>
            </a:r>
            <a:endParaRPr kumimoji="1" lang="en-US" altLang="ja-JP" sz="2000" dirty="0"/>
          </a:p>
        </p:txBody>
      </p:sp>
      <p:pic>
        <p:nvPicPr>
          <p:cNvPr id="5" name="図 4">
            <a:extLst>
              <a:ext uri="{FF2B5EF4-FFF2-40B4-BE49-F238E27FC236}">
                <a16:creationId xmlns:a16="http://schemas.microsoft.com/office/drawing/2014/main" id="{12DB6B67-764C-4DD1-BE83-11F5AAFA2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754" y="1295399"/>
            <a:ext cx="5718629" cy="4288972"/>
          </a:xfrm>
          <a:prstGeom prst="rect">
            <a:avLst/>
          </a:prstGeom>
        </p:spPr>
      </p:pic>
      <p:sp>
        <p:nvSpPr>
          <p:cNvPr id="6" name="矢印: 右 5">
            <a:extLst>
              <a:ext uri="{FF2B5EF4-FFF2-40B4-BE49-F238E27FC236}">
                <a16:creationId xmlns:a16="http://schemas.microsoft.com/office/drawing/2014/main" id="{2B04EA8F-71F1-4B6B-A4CB-AF5A6950BFE5}"/>
              </a:ext>
            </a:extLst>
          </p:cNvPr>
          <p:cNvSpPr/>
          <p:nvPr/>
        </p:nvSpPr>
        <p:spPr>
          <a:xfrm>
            <a:off x="7140146" y="3075214"/>
            <a:ext cx="841730" cy="707571"/>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79B03B3-C6B1-44BF-844B-D04061442D5D}"/>
              </a:ext>
            </a:extLst>
          </p:cNvPr>
          <p:cNvSpPr/>
          <p:nvPr/>
        </p:nvSpPr>
        <p:spPr>
          <a:xfrm>
            <a:off x="8506929" y="2483988"/>
            <a:ext cx="2227718" cy="1854315"/>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5400" dirty="0"/>
              <a:t>モデル</a:t>
            </a:r>
          </a:p>
        </p:txBody>
      </p:sp>
    </p:spTree>
    <p:extLst>
      <p:ext uri="{BB962C8B-B14F-4D97-AF65-F5344CB8AC3E}">
        <p14:creationId xmlns:p14="http://schemas.microsoft.com/office/powerpoint/2010/main" val="949282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DDED0-7504-4DB4-8822-53EF6C999775}"/>
              </a:ext>
            </a:extLst>
          </p:cNvPr>
          <p:cNvSpPr>
            <a:spLocks noGrp="1"/>
          </p:cNvSpPr>
          <p:nvPr>
            <p:ph type="title"/>
          </p:nvPr>
        </p:nvSpPr>
        <p:spPr/>
        <p:txBody>
          <a:bodyPr>
            <a:normAutofit fontScale="90000"/>
          </a:bodyPr>
          <a:lstStyle/>
          <a:p>
            <a:r>
              <a:rPr kumimoji="1" lang="ja-JP" altLang="en-US" dirty="0"/>
              <a:t>ハイパーパラメータとは？</a:t>
            </a:r>
          </a:p>
        </p:txBody>
      </p:sp>
      <p:sp>
        <p:nvSpPr>
          <p:cNvPr id="3" name="コンテンツ プレースホルダー 2">
            <a:extLst>
              <a:ext uri="{FF2B5EF4-FFF2-40B4-BE49-F238E27FC236}">
                <a16:creationId xmlns:a16="http://schemas.microsoft.com/office/drawing/2014/main" id="{9B87C60D-C241-42FE-8B4A-222FD5CF10A1}"/>
              </a:ext>
            </a:extLst>
          </p:cNvPr>
          <p:cNvSpPr>
            <a:spLocks noGrp="1"/>
          </p:cNvSpPr>
          <p:nvPr>
            <p:ph idx="1"/>
          </p:nvPr>
        </p:nvSpPr>
        <p:spPr/>
        <p:txBody>
          <a:bodyPr>
            <a:normAutofit/>
          </a:bodyPr>
          <a:lstStyle/>
          <a:p>
            <a:r>
              <a:rPr kumimoji="1" lang="ja-JP" altLang="en-US" sz="2000" dirty="0"/>
              <a:t>今回の</a:t>
            </a:r>
            <a:r>
              <a:rPr kumimoji="1" lang="en-US" altLang="ja-JP" sz="2000" dirty="0"/>
              <a:t>NN</a:t>
            </a:r>
            <a:r>
              <a:rPr kumimoji="1" lang="ja-JP" altLang="en-US" sz="2000" dirty="0"/>
              <a:t>構築において、自由に設定</a:t>
            </a:r>
            <a:r>
              <a:rPr lang="ja-JP" altLang="en-US" sz="2000" dirty="0"/>
              <a:t>できる</a:t>
            </a:r>
            <a:r>
              <a:rPr kumimoji="1" lang="ja-JP" altLang="en-US" sz="2000" dirty="0"/>
              <a:t>パラメータのこと</a:t>
            </a:r>
            <a:endParaRPr kumimoji="1" lang="en-US" altLang="ja-JP" sz="2000" dirty="0"/>
          </a:p>
          <a:p>
            <a:pPr lvl="1"/>
            <a:r>
              <a:rPr lang="en-US" altLang="ja-JP" sz="1800" dirty="0" err="1"/>
              <a:t>Batchsize</a:t>
            </a:r>
            <a:r>
              <a:rPr lang="ja-JP" altLang="en-US" sz="1800" dirty="0"/>
              <a:t>管理変数</a:t>
            </a:r>
            <a:r>
              <a:rPr lang="en-US" altLang="ja-JP" sz="1800" dirty="0" err="1"/>
              <a:t>batchsize</a:t>
            </a:r>
            <a:endParaRPr lang="en-US" altLang="ja-JP" sz="1800" dirty="0"/>
          </a:p>
          <a:p>
            <a:pPr lvl="1"/>
            <a:r>
              <a:rPr lang="en-US" altLang="ja-JP" sz="1800" dirty="0"/>
              <a:t>Iteration</a:t>
            </a:r>
            <a:r>
              <a:rPr lang="ja-JP" altLang="en-US" sz="1800" dirty="0"/>
              <a:t>数管理変数</a:t>
            </a:r>
            <a:r>
              <a:rPr lang="en-US" altLang="ja-JP" sz="1800" dirty="0"/>
              <a:t>iteration</a:t>
            </a:r>
          </a:p>
          <a:p>
            <a:pPr lvl="1"/>
            <a:r>
              <a:rPr lang="en-US" altLang="ja-JP" sz="1800" dirty="0"/>
              <a:t>Epoch</a:t>
            </a:r>
            <a:r>
              <a:rPr lang="ja-JP" altLang="en-US" sz="1800" dirty="0"/>
              <a:t>数管理変数</a:t>
            </a:r>
            <a:r>
              <a:rPr lang="en-US" altLang="ja-JP" sz="1800" dirty="0"/>
              <a:t>epoch</a:t>
            </a:r>
          </a:p>
          <a:p>
            <a:pPr lvl="1"/>
            <a:r>
              <a:rPr kumimoji="1" lang="ja-JP" altLang="en-US" sz="1800" dirty="0"/>
              <a:t>学習率管理変数</a:t>
            </a:r>
            <a:r>
              <a:rPr kumimoji="1" lang="en-US" altLang="ja-JP" sz="1800" dirty="0" err="1"/>
              <a:t>lr</a:t>
            </a:r>
            <a:endParaRPr lang="en-US" altLang="ja-JP" sz="1800" dirty="0"/>
          </a:p>
          <a:p>
            <a:r>
              <a:rPr kumimoji="1" lang="ja-JP" altLang="en-US" sz="2000" dirty="0"/>
              <a:t>これらは自由に設定していいことになっているので、実装者の機械学習への実力が反映される。</a:t>
            </a:r>
            <a:endParaRPr kumimoji="1" lang="en-US" altLang="ja-JP" sz="2000" dirty="0"/>
          </a:p>
          <a:p>
            <a:r>
              <a:rPr lang="ja-JP" altLang="en-US" sz="2000" dirty="0"/>
              <a:t>論文を読んでもマチマチだが、論文の場合は良い結果を出した値が載っているのでラク。</a:t>
            </a:r>
            <a:endParaRPr lang="en-US" altLang="ja-JP" sz="2000" dirty="0"/>
          </a:p>
          <a:p>
            <a:r>
              <a:rPr kumimoji="1" lang="ja-JP" altLang="en-US" sz="2000" dirty="0"/>
              <a:t>問題は自分のオリジナルネットワークになると</a:t>
            </a:r>
            <a:r>
              <a:rPr lang="ja-JP" altLang="en-US" sz="2000" dirty="0"/>
              <a:t>、</a:t>
            </a:r>
            <a:r>
              <a:rPr kumimoji="1" lang="ja-JP" altLang="en-US" sz="2000" dirty="0"/>
              <a:t>どう決定していいか分からないところ。</a:t>
            </a:r>
            <a:endParaRPr kumimoji="1" lang="en-US" altLang="ja-JP" sz="2000" dirty="0"/>
          </a:p>
        </p:txBody>
      </p:sp>
    </p:spTree>
    <p:extLst>
      <p:ext uri="{BB962C8B-B14F-4D97-AF65-F5344CB8AC3E}">
        <p14:creationId xmlns:p14="http://schemas.microsoft.com/office/powerpoint/2010/main" val="975817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雲 5">
            <a:extLst>
              <a:ext uri="{FF2B5EF4-FFF2-40B4-BE49-F238E27FC236}">
                <a16:creationId xmlns:a16="http://schemas.microsoft.com/office/drawing/2014/main" id="{0F5FD6B5-71E3-452A-8F0C-3508D6F4792F}"/>
              </a:ext>
            </a:extLst>
          </p:cNvPr>
          <p:cNvSpPr/>
          <p:nvPr/>
        </p:nvSpPr>
        <p:spPr>
          <a:xfrm>
            <a:off x="8176141" y="588960"/>
            <a:ext cx="3806853" cy="2390348"/>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chemeClr val="tx1"/>
              </a:solidFill>
            </a:endParaRPr>
          </a:p>
          <a:p>
            <a:pPr algn="ctr"/>
            <a:r>
              <a:rPr lang="ja-JP" altLang="en-US" dirty="0">
                <a:solidFill>
                  <a:schemeClr val="tx1"/>
                </a:solidFill>
              </a:rPr>
              <a:t>よく論文で見かける</a:t>
            </a:r>
            <a:endParaRPr lang="en-US" altLang="ja-JP" dirty="0">
              <a:solidFill>
                <a:schemeClr val="tx1"/>
              </a:solidFill>
            </a:endParaRPr>
          </a:p>
          <a:p>
            <a:pPr algn="ctr"/>
            <a:r>
              <a:rPr lang="ja-JP" altLang="en-US" dirty="0">
                <a:solidFill>
                  <a:schemeClr val="tx1"/>
                </a:solidFill>
              </a:rPr>
              <a:t>バッチサイズ</a:t>
            </a:r>
            <a:endParaRPr lang="en-US" altLang="ja-JP" dirty="0">
              <a:solidFill>
                <a:schemeClr val="tx1"/>
              </a:solidFill>
            </a:endParaRPr>
          </a:p>
          <a:p>
            <a:endParaRPr lang="en-US" altLang="ja-JP" dirty="0">
              <a:solidFill>
                <a:schemeClr val="tx1"/>
              </a:solidFill>
            </a:endParaRPr>
          </a:p>
          <a:p>
            <a:pPr algn="ctr"/>
            <a:r>
              <a:rPr lang="en-US" altLang="ja-JP" dirty="0">
                <a:solidFill>
                  <a:schemeClr val="tx1"/>
                </a:solidFill>
              </a:rPr>
              <a:t>1, 32, 128, 256, 512</a:t>
            </a:r>
          </a:p>
          <a:p>
            <a:pPr algn="ctr"/>
            <a:endParaRPr lang="en-US" altLang="ja-JP" dirty="0">
              <a:solidFill>
                <a:schemeClr val="tx1"/>
              </a:solidFill>
            </a:endParaRPr>
          </a:p>
          <a:p>
            <a:r>
              <a:rPr lang="en-US" altLang="ja-JP" dirty="0">
                <a:solidFill>
                  <a:schemeClr val="tx1"/>
                </a:solidFill>
              </a:rPr>
              <a:t>※2</a:t>
            </a:r>
            <a:r>
              <a:rPr lang="ja-JP" altLang="en-US" dirty="0">
                <a:solidFill>
                  <a:schemeClr val="tx1"/>
                </a:solidFill>
              </a:rPr>
              <a:t>の乗数で良い結果になるとの噂がある。</a:t>
            </a:r>
            <a:endParaRPr lang="en-US" altLang="ja-JP" dirty="0">
              <a:solidFill>
                <a:schemeClr val="tx1"/>
              </a:solidFill>
            </a:endParaRPr>
          </a:p>
          <a:p>
            <a:pPr algn="ctr"/>
            <a:endParaRPr kumimoji="1" lang="ja-JP" altLang="en-US" dirty="0"/>
          </a:p>
        </p:txBody>
      </p:sp>
      <p:sp>
        <p:nvSpPr>
          <p:cNvPr id="2" name="タイトル 1">
            <a:extLst>
              <a:ext uri="{FF2B5EF4-FFF2-40B4-BE49-F238E27FC236}">
                <a16:creationId xmlns:a16="http://schemas.microsoft.com/office/drawing/2014/main" id="{6D4A042D-5EE7-4FEB-B6DF-AE835AEC71E4}"/>
              </a:ext>
            </a:extLst>
          </p:cNvPr>
          <p:cNvSpPr>
            <a:spLocks noGrp="1"/>
          </p:cNvSpPr>
          <p:nvPr>
            <p:ph type="title"/>
          </p:nvPr>
        </p:nvSpPr>
        <p:spPr/>
        <p:txBody>
          <a:bodyPr>
            <a:normAutofit fontScale="90000"/>
          </a:bodyPr>
          <a:lstStyle/>
          <a:p>
            <a:r>
              <a:rPr lang="ja-JP" altLang="en-US" dirty="0"/>
              <a:t>ハイパーパラメータ</a:t>
            </a:r>
            <a:r>
              <a:rPr lang="en-US" altLang="ja-JP" dirty="0"/>
              <a:t>Batch size</a:t>
            </a:r>
            <a:r>
              <a:rPr lang="ja-JP" altLang="en-US" dirty="0"/>
              <a:t>編</a:t>
            </a:r>
            <a:r>
              <a:rPr lang="en-US" altLang="ja-JP" dirty="0"/>
              <a:t>(1/2)</a:t>
            </a:r>
            <a:endParaRPr kumimoji="1" lang="ja-JP" altLang="en-US" dirty="0"/>
          </a:p>
        </p:txBody>
      </p:sp>
      <p:sp>
        <p:nvSpPr>
          <p:cNvPr id="3" name="コンテンツ プレースホルダー 2">
            <a:extLst>
              <a:ext uri="{FF2B5EF4-FFF2-40B4-BE49-F238E27FC236}">
                <a16:creationId xmlns:a16="http://schemas.microsoft.com/office/drawing/2014/main" id="{69A8C7CE-7BB2-41D1-9C2C-E940EC73A6CA}"/>
              </a:ext>
            </a:extLst>
          </p:cNvPr>
          <p:cNvSpPr>
            <a:spLocks noGrp="1"/>
          </p:cNvSpPr>
          <p:nvPr>
            <p:ph idx="1"/>
          </p:nvPr>
        </p:nvSpPr>
        <p:spPr/>
        <p:txBody>
          <a:bodyPr>
            <a:normAutofit/>
          </a:bodyPr>
          <a:lstStyle/>
          <a:p>
            <a:r>
              <a:rPr kumimoji="1" lang="ja-JP" altLang="en-US" sz="2000" dirty="0"/>
              <a:t>「全データのサブセットとしてデータを取り込む</a:t>
            </a:r>
            <a:r>
              <a:rPr lang="ja-JP" altLang="en-US" sz="2000" dirty="0"/>
              <a:t>数</a:t>
            </a:r>
            <a:r>
              <a:rPr kumimoji="1" lang="ja-JP" altLang="en-US" sz="2000" dirty="0"/>
              <a:t>」のこと。</a:t>
            </a:r>
            <a:endParaRPr lang="en-US" altLang="ja-JP" sz="2000" dirty="0"/>
          </a:p>
          <a:p>
            <a:r>
              <a:rPr kumimoji="1" lang="en-US" altLang="ja-JP" sz="2000" dirty="0"/>
              <a:t>Batch Size</a:t>
            </a:r>
            <a:r>
              <a:rPr lang="ja-JP" altLang="en-US" sz="2000" dirty="0"/>
              <a:t>の大小で</a:t>
            </a:r>
            <a:r>
              <a:rPr kumimoji="1" lang="ja-JP" altLang="en-US" sz="2000" dirty="0"/>
              <a:t>変化するモノ</a:t>
            </a:r>
            <a:endParaRPr kumimoji="1" lang="en-US" altLang="ja-JP" sz="2000" dirty="0"/>
          </a:p>
          <a:p>
            <a:pPr lvl="1"/>
            <a:r>
              <a:rPr lang="ja-JP" altLang="en-US" sz="1800" dirty="0"/>
              <a:t>サンプルデータへの反応度</a:t>
            </a:r>
            <a:endParaRPr lang="en-US" altLang="ja-JP" sz="1800" dirty="0"/>
          </a:p>
          <a:p>
            <a:pPr lvl="2"/>
            <a:r>
              <a:rPr kumimoji="1" lang="ja-JP" altLang="en-US" sz="1600" dirty="0"/>
              <a:t>ミニバッチ毎に平均を取って重みを更新する手前、計算結果が変化する。</a:t>
            </a:r>
            <a:endParaRPr kumimoji="1" lang="en-US" altLang="ja-JP" sz="1600" dirty="0"/>
          </a:p>
          <a:p>
            <a:pPr lvl="3"/>
            <a:r>
              <a:rPr lang="ja-JP" altLang="en-US" sz="1400" dirty="0"/>
              <a:t>小さいほどにデータ自体に反応する。</a:t>
            </a:r>
            <a:endParaRPr lang="en-US" altLang="ja-JP" sz="1400" dirty="0"/>
          </a:p>
          <a:p>
            <a:pPr lvl="3"/>
            <a:r>
              <a:rPr lang="ja-JP" altLang="en-US" sz="1400" dirty="0"/>
              <a:t>大きいほどにバッチ特徴に反応する。</a:t>
            </a:r>
            <a:endParaRPr lang="en-US" altLang="ja-JP" sz="1400" dirty="0"/>
          </a:p>
          <a:p>
            <a:pPr lvl="1"/>
            <a:r>
              <a:rPr kumimoji="1" lang="en-US" altLang="ja-JP" sz="1800" dirty="0"/>
              <a:t>Epoch</a:t>
            </a:r>
            <a:r>
              <a:rPr kumimoji="1" lang="ja-JP" altLang="en-US" sz="1800" dirty="0"/>
              <a:t>レベルの計算速度</a:t>
            </a:r>
            <a:endParaRPr lang="en-US" altLang="ja-JP" sz="1800" dirty="0"/>
          </a:p>
          <a:p>
            <a:pPr lvl="2"/>
            <a:r>
              <a:rPr lang="ja-JP" altLang="en-US" sz="1600" dirty="0"/>
              <a:t>バッチ毎に重みを更新する。</a:t>
            </a:r>
            <a:endParaRPr lang="en-US" altLang="ja-JP" sz="1600" dirty="0"/>
          </a:p>
          <a:p>
            <a:pPr lvl="2"/>
            <a:r>
              <a:rPr kumimoji="1" lang="ja-JP" altLang="en-US" sz="1600" dirty="0"/>
              <a:t>バッチサイズが小さいほど更新回数が多くなり遅くなる。</a:t>
            </a:r>
            <a:endParaRPr kumimoji="1" lang="en-US" altLang="ja-JP" sz="1600" dirty="0"/>
          </a:p>
          <a:p>
            <a:pPr lvl="1"/>
            <a:r>
              <a:rPr lang="ja-JP" altLang="en-US" sz="1800" dirty="0"/>
              <a:t>メモリ使用量</a:t>
            </a:r>
            <a:endParaRPr lang="en-US" altLang="ja-JP" sz="1800" dirty="0"/>
          </a:p>
          <a:p>
            <a:pPr lvl="2"/>
            <a:r>
              <a:rPr lang="ja-JP" altLang="en-US" sz="1600" dirty="0"/>
              <a:t>ミニバッチ単位でデータをロードする</a:t>
            </a:r>
            <a:endParaRPr lang="en-US" altLang="ja-JP" sz="1600" dirty="0"/>
          </a:p>
          <a:p>
            <a:pPr lvl="2"/>
            <a:r>
              <a:rPr lang="en-US" altLang="ja-JP" sz="1600" dirty="0"/>
              <a:t>Batch Size</a:t>
            </a:r>
            <a:r>
              <a:rPr lang="ja-JP" altLang="en-US" sz="1600" dirty="0"/>
              <a:t>が大きいほど多くのデータを一気にメモリ展開することになる。</a:t>
            </a:r>
            <a:endParaRPr kumimoji="1" lang="en-US" altLang="ja-JP" sz="1600" dirty="0"/>
          </a:p>
        </p:txBody>
      </p:sp>
      <p:sp>
        <p:nvSpPr>
          <p:cNvPr id="4" name="正方形/長方形 3">
            <a:extLst>
              <a:ext uri="{FF2B5EF4-FFF2-40B4-BE49-F238E27FC236}">
                <a16:creationId xmlns:a16="http://schemas.microsoft.com/office/drawing/2014/main" id="{E257739F-C9F9-4AA9-AD68-265F40CA2E19}"/>
              </a:ext>
            </a:extLst>
          </p:cNvPr>
          <p:cNvSpPr/>
          <p:nvPr/>
        </p:nvSpPr>
        <p:spPr>
          <a:xfrm>
            <a:off x="7251157" y="3338693"/>
            <a:ext cx="862149"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BATCH</a:t>
            </a:r>
          </a:p>
          <a:p>
            <a:pPr algn="ctr"/>
            <a:r>
              <a:rPr kumimoji="1" lang="en-US" altLang="ja-JP" dirty="0"/>
              <a:t>1</a:t>
            </a:r>
            <a:endParaRPr kumimoji="1" lang="ja-JP" altLang="en-US" dirty="0"/>
          </a:p>
        </p:txBody>
      </p:sp>
      <p:sp>
        <p:nvSpPr>
          <p:cNvPr id="7" name="正方形/長方形 6">
            <a:extLst>
              <a:ext uri="{FF2B5EF4-FFF2-40B4-BE49-F238E27FC236}">
                <a16:creationId xmlns:a16="http://schemas.microsoft.com/office/drawing/2014/main" id="{C411CC7C-0581-446B-9BD0-E041802A0601}"/>
              </a:ext>
            </a:extLst>
          </p:cNvPr>
          <p:cNvSpPr/>
          <p:nvPr/>
        </p:nvSpPr>
        <p:spPr>
          <a:xfrm>
            <a:off x="8176141" y="3338693"/>
            <a:ext cx="862149"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BATCH</a:t>
            </a:r>
          </a:p>
          <a:p>
            <a:pPr algn="ctr"/>
            <a:r>
              <a:rPr kumimoji="1" lang="en-US" altLang="ja-JP" dirty="0"/>
              <a:t>2</a:t>
            </a:r>
            <a:endParaRPr kumimoji="1" lang="ja-JP" altLang="en-US" dirty="0"/>
          </a:p>
        </p:txBody>
      </p:sp>
      <p:sp>
        <p:nvSpPr>
          <p:cNvPr id="8" name="正方形/長方形 7">
            <a:extLst>
              <a:ext uri="{FF2B5EF4-FFF2-40B4-BE49-F238E27FC236}">
                <a16:creationId xmlns:a16="http://schemas.microsoft.com/office/drawing/2014/main" id="{A71FE6D3-CEF4-4B4B-B556-B504B4A50EA7}"/>
              </a:ext>
            </a:extLst>
          </p:cNvPr>
          <p:cNvSpPr/>
          <p:nvPr/>
        </p:nvSpPr>
        <p:spPr>
          <a:xfrm>
            <a:off x="9101125" y="3338693"/>
            <a:ext cx="862149"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BATCH</a:t>
            </a:r>
          </a:p>
          <a:p>
            <a:pPr algn="ctr"/>
            <a:r>
              <a:rPr kumimoji="1" lang="en-US" altLang="ja-JP" dirty="0"/>
              <a:t>3</a:t>
            </a:r>
            <a:endParaRPr kumimoji="1" lang="ja-JP" altLang="en-US" dirty="0"/>
          </a:p>
        </p:txBody>
      </p:sp>
      <p:sp>
        <p:nvSpPr>
          <p:cNvPr id="9" name="正方形/長方形 8">
            <a:extLst>
              <a:ext uri="{FF2B5EF4-FFF2-40B4-BE49-F238E27FC236}">
                <a16:creationId xmlns:a16="http://schemas.microsoft.com/office/drawing/2014/main" id="{5FFF377C-98A2-41D0-88B6-0B3904BBBAD4}"/>
              </a:ext>
            </a:extLst>
          </p:cNvPr>
          <p:cNvSpPr/>
          <p:nvPr/>
        </p:nvSpPr>
        <p:spPr>
          <a:xfrm>
            <a:off x="10026109" y="3338693"/>
            <a:ext cx="862149"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BATCH</a:t>
            </a:r>
          </a:p>
          <a:p>
            <a:pPr algn="ctr"/>
            <a:r>
              <a:rPr kumimoji="1" lang="en-US" altLang="ja-JP" dirty="0"/>
              <a:t>4</a:t>
            </a:r>
            <a:endParaRPr kumimoji="1" lang="ja-JP" altLang="en-US" dirty="0"/>
          </a:p>
        </p:txBody>
      </p:sp>
      <p:sp>
        <p:nvSpPr>
          <p:cNvPr id="10" name="正方形/長方形 9">
            <a:extLst>
              <a:ext uri="{FF2B5EF4-FFF2-40B4-BE49-F238E27FC236}">
                <a16:creationId xmlns:a16="http://schemas.microsoft.com/office/drawing/2014/main" id="{1AA866C4-01CD-4E28-B5AA-390962B78DD8}"/>
              </a:ext>
            </a:extLst>
          </p:cNvPr>
          <p:cNvSpPr/>
          <p:nvPr/>
        </p:nvSpPr>
        <p:spPr>
          <a:xfrm>
            <a:off x="10951092" y="3338693"/>
            <a:ext cx="862149"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BATCH</a:t>
            </a:r>
          </a:p>
          <a:p>
            <a:pPr algn="ctr"/>
            <a:r>
              <a:rPr kumimoji="1" lang="en-US" altLang="ja-JP" dirty="0"/>
              <a:t>5</a:t>
            </a:r>
            <a:endParaRPr kumimoji="1" lang="ja-JP" altLang="en-US" dirty="0"/>
          </a:p>
        </p:txBody>
      </p:sp>
      <p:sp>
        <p:nvSpPr>
          <p:cNvPr id="5" name="左中かっこ 4">
            <a:extLst>
              <a:ext uri="{FF2B5EF4-FFF2-40B4-BE49-F238E27FC236}">
                <a16:creationId xmlns:a16="http://schemas.microsoft.com/office/drawing/2014/main" id="{7849A07B-4A69-4153-A34C-B5DFB76378B7}"/>
              </a:ext>
            </a:extLst>
          </p:cNvPr>
          <p:cNvSpPr/>
          <p:nvPr/>
        </p:nvSpPr>
        <p:spPr>
          <a:xfrm rot="16200000">
            <a:off x="9432990" y="1785753"/>
            <a:ext cx="209006" cy="4551501"/>
          </a:xfrm>
          <a:prstGeom prst="leftBrace">
            <a:avLst>
              <a:gd name="adj1" fmla="val 23749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7E9D755-FA91-414B-93E7-919D0CC14971}"/>
              </a:ext>
            </a:extLst>
          </p:cNvPr>
          <p:cNvSpPr txBox="1"/>
          <p:nvPr/>
        </p:nvSpPr>
        <p:spPr>
          <a:xfrm>
            <a:off x="8295582" y="4352397"/>
            <a:ext cx="2473234" cy="369332"/>
          </a:xfrm>
          <a:prstGeom prst="rect">
            <a:avLst/>
          </a:prstGeom>
          <a:noFill/>
        </p:spPr>
        <p:txBody>
          <a:bodyPr wrap="square" rtlCol="0">
            <a:spAutoFit/>
          </a:bodyPr>
          <a:lstStyle/>
          <a:p>
            <a:pPr algn="ctr"/>
            <a:r>
              <a:rPr kumimoji="1" lang="ja-JP" altLang="en-US" dirty="0"/>
              <a:t>データ全体</a:t>
            </a:r>
          </a:p>
        </p:txBody>
      </p:sp>
    </p:spTree>
    <p:extLst>
      <p:ext uri="{BB962C8B-B14F-4D97-AF65-F5344CB8AC3E}">
        <p14:creationId xmlns:p14="http://schemas.microsoft.com/office/powerpoint/2010/main" val="3455283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4A042D-5EE7-4FEB-B6DF-AE835AEC71E4}"/>
              </a:ext>
            </a:extLst>
          </p:cNvPr>
          <p:cNvSpPr>
            <a:spLocks noGrp="1"/>
          </p:cNvSpPr>
          <p:nvPr>
            <p:ph type="title"/>
          </p:nvPr>
        </p:nvSpPr>
        <p:spPr/>
        <p:txBody>
          <a:bodyPr>
            <a:normAutofit fontScale="90000"/>
          </a:bodyPr>
          <a:lstStyle/>
          <a:p>
            <a:r>
              <a:rPr lang="ja-JP" altLang="en-US" dirty="0"/>
              <a:t>ハイパーパラメータ</a:t>
            </a:r>
            <a:r>
              <a:rPr lang="en-US" altLang="ja-JP" dirty="0"/>
              <a:t>Batch size</a:t>
            </a:r>
            <a:r>
              <a:rPr lang="ja-JP" altLang="en-US" dirty="0"/>
              <a:t>編</a:t>
            </a:r>
            <a:r>
              <a:rPr lang="en-US" altLang="ja-JP" dirty="0"/>
              <a:t>(2/2)</a:t>
            </a:r>
            <a:endParaRPr kumimoji="1" lang="ja-JP" altLang="en-US" dirty="0"/>
          </a:p>
        </p:txBody>
      </p:sp>
      <p:sp>
        <p:nvSpPr>
          <p:cNvPr id="3" name="コンテンツ プレースホルダー 2">
            <a:extLst>
              <a:ext uri="{FF2B5EF4-FFF2-40B4-BE49-F238E27FC236}">
                <a16:creationId xmlns:a16="http://schemas.microsoft.com/office/drawing/2014/main" id="{69A8C7CE-7BB2-41D1-9C2C-E940EC73A6CA}"/>
              </a:ext>
            </a:extLst>
          </p:cNvPr>
          <p:cNvSpPr>
            <a:spLocks noGrp="1"/>
          </p:cNvSpPr>
          <p:nvPr>
            <p:ph idx="1"/>
          </p:nvPr>
        </p:nvSpPr>
        <p:spPr/>
        <p:txBody>
          <a:bodyPr>
            <a:normAutofit/>
          </a:bodyPr>
          <a:lstStyle/>
          <a:p>
            <a:r>
              <a:rPr lang="ja-JP" altLang="en-US" sz="2200" dirty="0"/>
              <a:t>バッチ学習</a:t>
            </a:r>
            <a:endParaRPr lang="en-US" altLang="ja-JP" sz="2200" dirty="0"/>
          </a:p>
          <a:p>
            <a:pPr lvl="1"/>
            <a:r>
              <a:rPr lang="en-US" altLang="ja-JP" sz="1800" dirty="0"/>
              <a:t>Batch Size = </a:t>
            </a:r>
            <a:r>
              <a:rPr lang="ja-JP" altLang="en-US" sz="1800" dirty="0"/>
              <a:t>全データ数</a:t>
            </a:r>
            <a:endParaRPr lang="en-US" altLang="ja-JP" sz="1800" dirty="0"/>
          </a:p>
          <a:p>
            <a:pPr lvl="1"/>
            <a:r>
              <a:rPr lang="ja-JP" altLang="en-US" sz="1800" dirty="0"/>
              <a:t>全データを一回で使うため、学習結果がデータ全体に対して安定しやすいが、その分遅い</a:t>
            </a:r>
            <a:endParaRPr lang="en-US" altLang="ja-JP" sz="1800" dirty="0"/>
          </a:p>
          <a:p>
            <a:pPr lvl="1"/>
            <a:r>
              <a:rPr lang="en-US" altLang="ja-JP" sz="1800" dirty="0"/>
              <a:t>Ex) </a:t>
            </a:r>
            <a:r>
              <a:rPr lang="ja-JP" altLang="en-US" sz="1800" dirty="0"/>
              <a:t>最急降下法</a:t>
            </a:r>
            <a:endParaRPr lang="en-US" altLang="ja-JP" sz="1800" dirty="0"/>
          </a:p>
          <a:p>
            <a:r>
              <a:rPr lang="ja-JP" altLang="en-US" sz="2200" dirty="0"/>
              <a:t>ミニバッチ学習</a:t>
            </a:r>
            <a:endParaRPr lang="en-US" altLang="ja-JP" sz="2200" dirty="0"/>
          </a:p>
          <a:p>
            <a:pPr lvl="1"/>
            <a:r>
              <a:rPr lang="en-US" altLang="ja-JP" sz="1800" dirty="0"/>
              <a:t>1 </a:t>
            </a:r>
            <a:r>
              <a:rPr lang="ja-JP" altLang="en-US" sz="1800" dirty="0"/>
              <a:t>≤</a:t>
            </a:r>
            <a:r>
              <a:rPr lang="en-US" altLang="ja-JP" sz="1800" dirty="0"/>
              <a:t> Batch Size </a:t>
            </a:r>
            <a:r>
              <a:rPr lang="ja-JP" altLang="en-US" sz="1800" dirty="0"/>
              <a:t>≤ 全データ数</a:t>
            </a:r>
            <a:endParaRPr lang="en-US" altLang="ja-JP" sz="1800" dirty="0"/>
          </a:p>
          <a:p>
            <a:pPr lvl="1"/>
            <a:r>
              <a:rPr lang="ja-JP" altLang="en-US" sz="1800" dirty="0"/>
              <a:t>データ数が少ないため損失関数がパラメータの変化に対して敏感に反応するため停滞しにくい</a:t>
            </a:r>
            <a:endParaRPr lang="en-US" altLang="ja-JP" sz="1800" dirty="0"/>
          </a:p>
          <a:p>
            <a:r>
              <a:rPr lang="ja-JP" altLang="en-US" sz="2200" dirty="0"/>
              <a:t>オンライン学習</a:t>
            </a:r>
            <a:endParaRPr lang="en-US" altLang="ja-JP" sz="2200" dirty="0"/>
          </a:p>
          <a:p>
            <a:pPr lvl="1"/>
            <a:r>
              <a:rPr lang="en-US" altLang="ja-JP" sz="1800" dirty="0"/>
              <a:t>Batch Size = 1</a:t>
            </a:r>
          </a:p>
          <a:p>
            <a:pPr lvl="1"/>
            <a:r>
              <a:rPr lang="ja-JP" altLang="en-US" sz="1800" dirty="0"/>
              <a:t>よく言えばデータに反応しやすい、悪く言えばデータに流されやすい</a:t>
            </a:r>
            <a:endParaRPr lang="en-US" altLang="ja-JP" sz="1800" dirty="0"/>
          </a:p>
          <a:p>
            <a:pPr lvl="1"/>
            <a:r>
              <a:rPr lang="en-US" altLang="ja-JP" sz="1800" dirty="0"/>
              <a:t>Ex) </a:t>
            </a:r>
            <a:r>
              <a:rPr lang="ja-JP" altLang="en-US" sz="1800" dirty="0"/>
              <a:t>確率的勾配降下法（最急降下法のオンライン学習版）</a:t>
            </a:r>
            <a:endParaRPr lang="en-US" altLang="ja-JP" sz="1800" dirty="0"/>
          </a:p>
          <a:p>
            <a:pPr lvl="3"/>
            <a:endParaRPr lang="ja-JP" altLang="en-US" sz="1400" dirty="0"/>
          </a:p>
        </p:txBody>
      </p:sp>
    </p:spTree>
    <p:extLst>
      <p:ext uri="{BB962C8B-B14F-4D97-AF65-F5344CB8AC3E}">
        <p14:creationId xmlns:p14="http://schemas.microsoft.com/office/powerpoint/2010/main" val="1637440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E30B30-E061-4A85-A471-23309C184A80}"/>
              </a:ext>
            </a:extLst>
          </p:cNvPr>
          <p:cNvSpPr>
            <a:spLocks noGrp="1"/>
          </p:cNvSpPr>
          <p:nvPr>
            <p:ph type="title"/>
          </p:nvPr>
        </p:nvSpPr>
        <p:spPr/>
        <p:txBody>
          <a:bodyPr>
            <a:normAutofit fontScale="90000"/>
          </a:bodyPr>
          <a:lstStyle/>
          <a:p>
            <a:r>
              <a:rPr lang="ja-JP" altLang="en-US" dirty="0"/>
              <a:t>ハイパーパラメータ</a:t>
            </a:r>
            <a:r>
              <a:rPr lang="en-US" altLang="ja-JP" dirty="0"/>
              <a:t>iteration</a:t>
            </a:r>
            <a:r>
              <a:rPr lang="ja-JP" altLang="en-US" dirty="0"/>
              <a:t>編</a:t>
            </a:r>
            <a:endParaRPr kumimoji="1" lang="ja-JP" altLang="en-US" dirty="0"/>
          </a:p>
        </p:txBody>
      </p:sp>
      <p:sp>
        <p:nvSpPr>
          <p:cNvPr id="3" name="コンテンツ プレースホルダー 2">
            <a:extLst>
              <a:ext uri="{FF2B5EF4-FFF2-40B4-BE49-F238E27FC236}">
                <a16:creationId xmlns:a16="http://schemas.microsoft.com/office/drawing/2014/main" id="{B778AC5B-3211-4CE6-8A20-744BB01B7EA5}"/>
              </a:ext>
            </a:extLst>
          </p:cNvPr>
          <p:cNvSpPr>
            <a:spLocks noGrp="1"/>
          </p:cNvSpPr>
          <p:nvPr>
            <p:ph idx="1"/>
          </p:nvPr>
        </p:nvSpPr>
        <p:spPr/>
        <p:txBody>
          <a:bodyPr>
            <a:normAutofit/>
          </a:bodyPr>
          <a:lstStyle/>
          <a:p>
            <a:r>
              <a:rPr kumimoji="1" lang="ja-JP" altLang="en-US" sz="2000" dirty="0"/>
              <a:t>「ミニバッチを処理する回数」のこと</a:t>
            </a:r>
            <a:endParaRPr kumimoji="1" lang="en-US" altLang="ja-JP" sz="2000" dirty="0"/>
          </a:p>
          <a:p>
            <a:r>
              <a:rPr lang="ja-JP" altLang="en-US" sz="2000" dirty="0"/>
              <a:t>あまりこれを弄ったことがないので割愛</a:t>
            </a:r>
            <a:endParaRPr kumimoji="1" lang="en-US" altLang="ja-JP" sz="2000" dirty="0"/>
          </a:p>
        </p:txBody>
      </p:sp>
    </p:spTree>
    <p:extLst>
      <p:ext uri="{BB962C8B-B14F-4D97-AF65-F5344CB8AC3E}">
        <p14:creationId xmlns:p14="http://schemas.microsoft.com/office/powerpoint/2010/main" val="834194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4A042D-5EE7-4FEB-B6DF-AE835AEC71E4}"/>
              </a:ext>
            </a:extLst>
          </p:cNvPr>
          <p:cNvSpPr>
            <a:spLocks noGrp="1"/>
          </p:cNvSpPr>
          <p:nvPr>
            <p:ph type="title"/>
          </p:nvPr>
        </p:nvSpPr>
        <p:spPr/>
        <p:txBody>
          <a:bodyPr>
            <a:normAutofit fontScale="90000"/>
          </a:bodyPr>
          <a:lstStyle/>
          <a:p>
            <a:r>
              <a:rPr lang="ja-JP" altLang="en-US" dirty="0"/>
              <a:t>ハイパーパラメータ</a:t>
            </a:r>
            <a:r>
              <a:rPr lang="en-US" altLang="ja-JP" dirty="0"/>
              <a:t>epoch</a:t>
            </a:r>
            <a:r>
              <a:rPr lang="ja-JP" altLang="en-US" dirty="0"/>
              <a:t>編</a:t>
            </a:r>
            <a:endParaRPr kumimoji="1" lang="ja-JP" altLang="en-US" dirty="0"/>
          </a:p>
        </p:txBody>
      </p:sp>
      <p:sp>
        <p:nvSpPr>
          <p:cNvPr id="3" name="コンテンツ プレースホルダー 2">
            <a:extLst>
              <a:ext uri="{FF2B5EF4-FFF2-40B4-BE49-F238E27FC236}">
                <a16:creationId xmlns:a16="http://schemas.microsoft.com/office/drawing/2014/main" id="{69A8C7CE-7BB2-41D1-9C2C-E940EC73A6CA}"/>
              </a:ext>
            </a:extLst>
          </p:cNvPr>
          <p:cNvSpPr>
            <a:spLocks noGrp="1"/>
          </p:cNvSpPr>
          <p:nvPr>
            <p:ph idx="1"/>
          </p:nvPr>
        </p:nvSpPr>
        <p:spPr/>
        <p:txBody>
          <a:bodyPr>
            <a:normAutofit/>
          </a:bodyPr>
          <a:lstStyle/>
          <a:p>
            <a:r>
              <a:rPr lang="ja-JP" altLang="en-US" sz="2000" dirty="0"/>
              <a:t>「</a:t>
            </a:r>
            <a:r>
              <a:rPr lang="en-US" altLang="ja-JP" sz="2000" dirty="0"/>
              <a:t>iteration</a:t>
            </a:r>
            <a:r>
              <a:rPr lang="ja-JP" altLang="en-US" sz="2000" dirty="0"/>
              <a:t>を繰り返してデータセット全体を一周させる」回数のこと。</a:t>
            </a:r>
            <a:endParaRPr lang="en-US" altLang="ja-JP" sz="2000" dirty="0"/>
          </a:p>
          <a:p>
            <a:pPr lvl="1"/>
            <a:r>
              <a:rPr lang="ja-JP" altLang="en-US" sz="1800" dirty="0"/>
              <a:t>少ないと学習が途中で良い精度が出ない</a:t>
            </a:r>
            <a:endParaRPr lang="en-US" altLang="ja-JP" sz="1800" dirty="0"/>
          </a:p>
          <a:p>
            <a:pPr lvl="1"/>
            <a:r>
              <a:rPr lang="ja-JP" altLang="en-US" sz="1800" dirty="0"/>
              <a:t>多いとデータにフィットしすぎて汎化性能が落ちることも</a:t>
            </a:r>
            <a:endParaRPr lang="en-US" altLang="ja-JP" sz="1800" dirty="0"/>
          </a:p>
          <a:p>
            <a:r>
              <a:rPr lang="en-US" altLang="ja-JP" sz="2000" dirty="0"/>
              <a:t>Early Stopping</a:t>
            </a:r>
          </a:p>
          <a:p>
            <a:pPr lvl="1"/>
            <a:r>
              <a:rPr lang="ja-JP" altLang="en-US" sz="1800" dirty="0"/>
              <a:t>学習が進んで精度向上が見込めなくなった段階で学習を打ち切る方法</a:t>
            </a:r>
            <a:endParaRPr lang="en-US" altLang="ja-JP" sz="1800" dirty="0"/>
          </a:p>
          <a:p>
            <a:pPr lvl="1"/>
            <a:r>
              <a:rPr lang="ja-JP" altLang="en-US" sz="1800" dirty="0"/>
              <a:t>学習を止める</a:t>
            </a:r>
            <a:r>
              <a:rPr lang="en-US" altLang="ja-JP" sz="1800" dirty="0"/>
              <a:t>Validation</a:t>
            </a:r>
            <a:r>
              <a:rPr lang="ja-JP" altLang="en-US" sz="1800" dirty="0"/>
              <a:t>データを一緒に渡すことで実現できるライブラリもある</a:t>
            </a:r>
            <a:endParaRPr lang="en-US" altLang="ja-JP" sz="1800" dirty="0"/>
          </a:p>
          <a:p>
            <a:r>
              <a:rPr lang="en-US" altLang="ja-JP" sz="2000" dirty="0"/>
              <a:t>Epoch</a:t>
            </a:r>
            <a:r>
              <a:rPr lang="ja-JP" altLang="en-US" sz="2000" dirty="0"/>
              <a:t>数は最初は多めにしておいて、どんどん小さくしていくのがいい気がする（根拠なし）</a:t>
            </a:r>
            <a:endParaRPr lang="en-US" altLang="ja-JP" sz="2000" dirty="0"/>
          </a:p>
        </p:txBody>
      </p:sp>
    </p:spTree>
    <p:extLst>
      <p:ext uri="{BB962C8B-B14F-4D97-AF65-F5344CB8AC3E}">
        <p14:creationId xmlns:p14="http://schemas.microsoft.com/office/powerpoint/2010/main" val="120470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6E2F4F-7743-4569-B8BE-3A88B97BC894}"/>
              </a:ext>
            </a:extLst>
          </p:cNvPr>
          <p:cNvSpPr>
            <a:spLocks noGrp="1"/>
          </p:cNvSpPr>
          <p:nvPr>
            <p:ph type="title"/>
          </p:nvPr>
        </p:nvSpPr>
        <p:spPr/>
        <p:txBody>
          <a:bodyPr>
            <a:normAutofit fontScale="90000"/>
          </a:bodyPr>
          <a:lstStyle/>
          <a:p>
            <a:r>
              <a:rPr lang="ja-JP" altLang="en-US" dirty="0"/>
              <a:t>ハンズオン環境について</a:t>
            </a:r>
            <a:endParaRPr kumimoji="1" lang="ja-JP" altLang="en-US" dirty="0"/>
          </a:p>
        </p:txBody>
      </p:sp>
      <p:sp>
        <p:nvSpPr>
          <p:cNvPr id="3" name="コンテンツ プレースホルダー 2">
            <a:extLst>
              <a:ext uri="{FF2B5EF4-FFF2-40B4-BE49-F238E27FC236}">
                <a16:creationId xmlns:a16="http://schemas.microsoft.com/office/drawing/2014/main" id="{97D6B9C8-D648-411C-806C-CC4358F69C1E}"/>
              </a:ext>
            </a:extLst>
          </p:cNvPr>
          <p:cNvSpPr>
            <a:spLocks noGrp="1"/>
          </p:cNvSpPr>
          <p:nvPr>
            <p:ph idx="1"/>
          </p:nvPr>
        </p:nvSpPr>
        <p:spPr>
          <a:xfrm>
            <a:off x="1141412" y="588960"/>
            <a:ext cx="9905999" cy="5632451"/>
          </a:xfrm>
        </p:spPr>
        <p:txBody>
          <a:bodyPr>
            <a:normAutofit/>
          </a:bodyPr>
          <a:lstStyle/>
          <a:p>
            <a:r>
              <a:rPr lang="ja-JP" altLang="en-US" sz="2000" dirty="0"/>
              <a:t>学習環境</a:t>
            </a:r>
            <a:r>
              <a:rPr lang="en-US" altLang="ja-JP" sz="2000" dirty="0"/>
              <a:t>(2019</a:t>
            </a:r>
            <a:r>
              <a:rPr lang="ja-JP" altLang="en-US" sz="2000" dirty="0"/>
              <a:t>年</a:t>
            </a:r>
            <a:r>
              <a:rPr lang="en-US" altLang="ja-JP" sz="2000" dirty="0"/>
              <a:t>12</a:t>
            </a:r>
            <a:r>
              <a:rPr lang="ja-JP" altLang="en-US" sz="2000" dirty="0"/>
              <a:t>月現在</a:t>
            </a:r>
            <a:r>
              <a:rPr lang="en-US" altLang="ja-JP" sz="2000" dirty="0"/>
              <a:t>)</a:t>
            </a:r>
          </a:p>
          <a:p>
            <a:pPr lvl="1"/>
            <a:r>
              <a:rPr kumimoji="1" lang="en-US" altLang="ja-JP" sz="1800" dirty="0"/>
              <a:t>Google </a:t>
            </a:r>
            <a:r>
              <a:rPr kumimoji="1" lang="en-US" altLang="ja-JP" sz="1800" dirty="0" err="1"/>
              <a:t>Colaboratory</a:t>
            </a:r>
            <a:r>
              <a:rPr lang="en-US" altLang="ja-JP" sz="1800" dirty="0"/>
              <a:t>(GPU)</a:t>
            </a:r>
          </a:p>
          <a:p>
            <a:pPr lvl="2"/>
            <a:endParaRPr lang="en-US" altLang="ja-JP" sz="1600" dirty="0"/>
          </a:p>
          <a:p>
            <a:pPr lvl="1"/>
            <a:endParaRPr lang="en-US" altLang="ja-JP" sz="1800" dirty="0"/>
          </a:p>
          <a:p>
            <a:pPr lvl="1"/>
            <a:endParaRPr lang="en-US" altLang="ja-JP" sz="1800" dirty="0"/>
          </a:p>
          <a:p>
            <a:pPr lvl="1"/>
            <a:endParaRPr lang="en-US" altLang="ja-JP" sz="1800" dirty="0"/>
          </a:p>
          <a:p>
            <a:pPr lvl="1"/>
            <a:endParaRPr lang="en-US" altLang="ja-JP" sz="1800" dirty="0"/>
          </a:p>
          <a:p>
            <a:pPr lvl="1"/>
            <a:endParaRPr lang="en-US" altLang="ja-JP" sz="1800" dirty="0"/>
          </a:p>
          <a:p>
            <a:pPr lvl="1"/>
            <a:r>
              <a:rPr lang="ja-JP" altLang="en-US" sz="1800" dirty="0"/>
              <a:t>開発環境</a:t>
            </a:r>
            <a:endParaRPr lang="en-US" altLang="ja-JP" sz="1800" dirty="0"/>
          </a:p>
          <a:p>
            <a:pPr lvl="2"/>
            <a:r>
              <a:rPr kumimoji="1" lang="en-US" altLang="ja-JP" sz="1600" dirty="0"/>
              <a:t>Python3.</a:t>
            </a:r>
            <a:r>
              <a:rPr lang="en-US" altLang="ja-JP" sz="1600" dirty="0"/>
              <a:t>6.9</a:t>
            </a:r>
          </a:p>
          <a:p>
            <a:pPr lvl="2"/>
            <a:r>
              <a:rPr kumimoji="1" lang="en-US" altLang="ja-JP" sz="1600" dirty="0" err="1"/>
              <a:t>Ju</a:t>
            </a:r>
            <a:r>
              <a:rPr lang="en-US" altLang="ja-JP" sz="1600" dirty="0" err="1"/>
              <a:t>pyter</a:t>
            </a:r>
            <a:r>
              <a:rPr lang="en-US" altLang="ja-JP" sz="1600" dirty="0"/>
              <a:t> Notebook</a:t>
            </a:r>
            <a:endParaRPr kumimoji="1" lang="en-US" altLang="ja-JP" sz="1600" dirty="0"/>
          </a:p>
        </p:txBody>
      </p:sp>
      <p:graphicFrame>
        <p:nvGraphicFramePr>
          <p:cNvPr id="4" name="表 4">
            <a:extLst>
              <a:ext uri="{FF2B5EF4-FFF2-40B4-BE49-F238E27FC236}">
                <a16:creationId xmlns:a16="http://schemas.microsoft.com/office/drawing/2014/main" id="{EE4894E5-569E-4863-A4D4-697832437743}"/>
              </a:ext>
            </a:extLst>
          </p:cNvPr>
          <p:cNvGraphicFramePr>
            <a:graphicFrameLocks noGrp="1"/>
          </p:cNvGraphicFramePr>
          <p:nvPr>
            <p:extLst>
              <p:ext uri="{D42A27DB-BD31-4B8C-83A1-F6EECF244321}">
                <p14:modId xmlns:p14="http://schemas.microsoft.com/office/powerpoint/2010/main" val="760937683"/>
              </p:ext>
            </p:extLst>
          </p:nvPr>
        </p:nvGraphicFramePr>
        <p:xfrm>
          <a:off x="2030410" y="1446829"/>
          <a:ext cx="7200676" cy="2225040"/>
        </p:xfrm>
        <a:graphic>
          <a:graphicData uri="http://schemas.openxmlformats.org/drawingml/2006/table">
            <a:tbl>
              <a:tblPr firstRow="1" bandRow="1">
                <a:tableStyleId>{7E9639D4-E3E2-4D34-9284-5A2195B3D0D7}</a:tableStyleId>
              </a:tblPr>
              <a:tblGrid>
                <a:gridCol w="2650447">
                  <a:extLst>
                    <a:ext uri="{9D8B030D-6E8A-4147-A177-3AD203B41FA5}">
                      <a16:colId xmlns:a16="http://schemas.microsoft.com/office/drawing/2014/main" val="1289831775"/>
                    </a:ext>
                  </a:extLst>
                </a:gridCol>
                <a:gridCol w="4550229">
                  <a:extLst>
                    <a:ext uri="{9D8B030D-6E8A-4147-A177-3AD203B41FA5}">
                      <a16:colId xmlns:a16="http://schemas.microsoft.com/office/drawing/2014/main" val="1300947768"/>
                    </a:ext>
                  </a:extLst>
                </a:gridCol>
              </a:tblGrid>
              <a:tr h="370840">
                <a:tc>
                  <a:txBody>
                    <a:bodyPr/>
                    <a:lstStyle/>
                    <a:p>
                      <a:r>
                        <a:rPr kumimoji="1" lang="ja-JP" altLang="en-US" dirty="0"/>
                        <a:t>項目</a:t>
                      </a:r>
                    </a:p>
                  </a:txBody>
                  <a:tcPr/>
                </a:tc>
                <a:tc>
                  <a:txBody>
                    <a:bodyPr/>
                    <a:lstStyle/>
                    <a:p>
                      <a:r>
                        <a:rPr kumimoji="1" lang="ja-JP" altLang="en-US" dirty="0"/>
                        <a:t>内容</a:t>
                      </a:r>
                    </a:p>
                  </a:txBody>
                  <a:tcPr/>
                </a:tc>
                <a:extLst>
                  <a:ext uri="{0D108BD9-81ED-4DB2-BD59-A6C34878D82A}">
                    <a16:rowId xmlns:a16="http://schemas.microsoft.com/office/drawing/2014/main" val="2872613851"/>
                  </a:ext>
                </a:extLst>
              </a:tr>
              <a:tr h="370840">
                <a:tc>
                  <a:txBody>
                    <a:bodyPr/>
                    <a:lstStyle/>
                    <a:p>
                      <a:r>
                        <a:rPr kumimoji="1" lang="en-US" altLang="ja-JP" dirty="0"/>
                        <a:t>OS</a:t>
                      </a:r>
                      <a:endParaRPr kumimoji="1" lang="ja-JP" altLang="en-US" dirty="0"/>
                    </a:p>
                  </a:txBody>
                  <a:tcPr/>
                </a:tc>
                <a:tc>
                  <a:txBody>
                    <a:bodyPr/>
                    <a:lstStyle/>
                    <a:p>
                      <a:r>
                        <a:rPr kumimoji="1" lang="en-US" altLang="ja-JP" dirty="0"/>
                        <a:t>Ubuntu 16.04</a:t>
                      </a:r>
                      <a:endParaRPr kumimoji="1" lang="ja-JP" altLang="en-US" dirty="0"/>
                    </a:p>
                  </a:txBody>
                  <a:tcPr/>
                </a:tc>
                <a:extLst>
                  <a:ext uri="{0D108BD9-81ED-4DB2-BD59-A6C34878D82A}">
                    <a16:rowId xmlns:a16="http://schemas.microsoft.com/office/drawing/2014/main" val="670630396"/>
                  </a:ext>
                </a:extLst>
              </a:tr>
              <a:tr h="370840">
                <a:tc>
                  <a:txBody>
                    <a:bodyPr/>
                    <a:lstStyle/>
                    <a:p>
                      <a:r>
                        <a:rPr kumimoji="1" lang="en-US" altLang="ja-JP" dirty="0"/>
                        <a:t>CPU</a:t>
                      </a:r>
                      <a:endParaRPr kumimoji="1" lang="ja-JP" altLang="en-US" dirty="0"/>
                    </a:p>
                  </a:txBody>
                  <a:tcPr/>
                </a:tc>
                <a:tc>
                  <a:txBody>
                    <a:bodyPr/>
                    <a:lstStyle/>
                    <a:p>
                      <a:r>
                        <a:rPr kumimoji="1" lang="en-US" altLang="ja-JP" dirty="0"/>
                        <a:t>Intel(R) Xeon(R</a:t>
                      </a:r>
                      <a:r>
                        <a:rPr kumimoji="1" lang="en-US" altLang="ja-JP" dirty="0">
                          <a:solidFill>
                            <a:schemeClr val="tx1"/>
                          </a:solidFill>
                        </a:rPr>
                        <a:t>) CPU@2.30 GHz</a:t>
                      </a:r>
                      <a:endParaRPr kumimoji="1" lang="ja-JP" altLang="en-US" dirty="0">
                        <a:solidFill>
                          <a:schemeClr val="tx1"/>
                        </a:solidFill>
                      </a:endParaRPr>
                    </a:p>
                  </a:txBody>
                  <a:tcPr/>
                </a:tc>
                <a:extLst>
                  <a:ext uri="{0D108BD9-81ED-4DB2-BD59-A6C34878D82A}">
                    <a16:rowId xmlns:a16="http://schemas.microsoft.com/office/drawing/2014/main" val="4022437657"/>
                  </a:ext>
                </a:extLst>
              </a:tr>
              <a:tr h="370840">
                <a:tc>
                  <a:txBody>
                    <a:bodyPr/>
                    <a:lstStyle/>
                    <a:p>
                      <a:r>
                        <a:rPr kumimoji="1" lang="en-US" altLang="ja-JP" dirty="0"/>
                        <a:t>GPU</a:t>
                      </a:r>
                      <a:endParaRPr kumimoji="1" lang="ja-JP" altLang="en-US" dirty="0"/>
                    </a:p>
                  </a:txBody>
                  <a:tcPr/>
                </a:tc>
                <a:tc>
                  <a:txBody>
                    <a:bodyPr/>
                    <a:lstStyle/>
                    <a:p>
                      <a:r>
                        <a:rPr kumimoji="1" lang="en-US" altLang="ja-JP" dirty="0"/>
                        <a:t>Nvidia Tesla P100</a:t>
                      </a:r>
                      <a:endParaRPr kumimoji="1" lang="ja-JP" altLang="en-US" dirty="0"/>
                    </a:p>
                  </a:txBody>
                  <a:tcPr/>
                </a:tc>
                <a:extLst>
                  <a:ext uri="{0D108BD9-81ED-4DB2-BD59-A6C34878D82A}">
                    <a16:rowId xmlns:a16="http://schemas.microsoft.com/office/drawing/2014/main" val="250707367"/>
                  </a:ext>
                </a:extLst>
              </a:tr>
              <a:tr h="370840">
                <a:tc>
                  <a:txBody>
                    <a:bodyPr/>
                    <a:lstStyle/>
                    <a:p>
                      <a:r>
                        <a:rPr kumimoji="1" lang="en-US" altLang="ja-JP" dirty="0"/>
                        <a:t>Memory</a:t>
                      </a:r>
                      <a:endParaRPr kumimoji="1" lang="ja-JP" altLang="en-US" dirty="0"/>
                    </a:p>
                  </a:txBody>
                  <a:tcPr/>
                </a:tc>
                <a:tc>
                  <a:txBody>
                    <a:bodyPr/>
                    <a:lstStyle/>
                    <a:p>
                      <a:r>
                        <a:rPr kumimoji="1" lang="en-US" altLang="ja-JP" dirty="0"/>
                        <a:t>12GB</a:t>
                      </a:r>
                      <a:endParaRPr kumimoji="1" lang="ja-JP" altLang="en-US" dirty="0"/>
                    </a:p>
                  </a:txBody>
                  <a:tcPr/>
                </a:tc>
                <a:extLst>
                  <a:ext uri="{0D108BD9-81ED-4DB2-BD59-A6C34878D82A}">
                    <a16:rowId xmlns:a16="http://schemas.microsoft.com/office/drawing/2014/main" val="1323339177"/>
                  </a:ext>
                </a:extLst>
              </a:tr>
              <a:tr h="370840">
                <a:tc>
                  <a:txBody>
                    <a:bodyPr/>
                    <a:lstStyle/>
                    <a:p>
                      <a:r>
                        <a:rPr kumimoji="1" lang="en-US" altLang="ja-JP" dirty="0"/>
                        <a:t>Storage</a:t>
                      </a:r>
                      <a:endParaRPr kumimoji="1" lang="ja-JP" altLang="en-US" dirty="0"/>
                    </a:p>
                  </a:txBody>
                  <a:tcPr/>
                </a:tc>
                <a:tc>
                  <a:txBody>
                    <a:bodyPr/>
                    <a:lstStyle/>
                    <a:p>
                      <a:r>
                        <a:rPr kumimoji="1" lang="en-US" altLang="ja-JP" dirty="0"/>
                        <a:t>350GB</a:t>
                      </a:r>
                      <a:endParaRPr kumimoji="1" lang="ja-JP" altLang="en-US" dirty="0"/>
                    </a:p>
                  </a:txBody>
                  <a:tcPr/>
                </a:tc>
                <a:extLst>
                  <a:ext uri="{0D108BD9-81ED-4DB2-BD59-A6C34878D82A}">
                    <a16:rowId xmlns:a16="http://schemas.microsoft.com/office/drawing/2014/main" val="721108165"/>
                  </a:ext>
                </a:extLst>
              </a:tr>
            </a:tbl>
          </a:graphicData>
        </a:graphic>
      </p:graphicFrame>
    </p:spTree>
    <p:extLst>
      <p:ext uri="{BB962C8B-B14F-4D97-AF65-F5344CB8AC3E}">
        <p14:creationId xmlns:p14="http://schemas.microsoft.com/office/powerpoint/2010/main" val="9545449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TM04033929[[fn=石版]]</Template>
  <TotalTime>7111</TotalTime>
  <Words>8559</Words>
  <Application>Microsoft Office PowerPoint</Application>
  <PresentationFormat>ワイド画面</PresentationFormat>
  <Paragraphs>1245</Paragraphs>
  <Slides>84</Slides>
  <Notes>14</Notes>
  <HiddenSlides>1</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84</vt:i4>
      </vt:variant>
    </vt:vector>
  </HeadingPairs>
  <TitlesOfParts>
    <vt:vector size="89" baseType="lpstr">
      <vt:lpstr>游ゴシック</vt:lpstr>
      <vt:lpstr>Arial</vt:lpstr>
      <vt:lpstr>Cambria Math</vt:lpstr>
      <vt:lpstr>Tw Cen MT</vt:lpstr>
      <vt:lpstr>回路</vt:lpstr>
      <vt:lpstr>PYTORCH 初心者向けハンズオン</vt:lpstr>
      <vt:lpstr>①はじめに</vt:lpstr>
      <vt:lpstr>本ハンズオンの目的について</vt:lpstr>
      <vt:lpstr>Pythonの深層学習3大ライブラリ・フレームワーク</vt:lpstr>
      <vt:lpstr>本ハンズオンの注意点について</vt:lpstr>
      <vt:lpstr>人工知能・機械学習・深層学習の違い</vt:lpstr>
      <vt:lpstr>本ハンズオンの内容1</vt:lpstr>
      <vt:lpstr>本ハンズオンの内容2</vt:lpstr>
      <vt:lpstr>ハンズオン環境について</vt:lpstr>
      <vt:lpstr>Jupyter Notebookの利用方法</vt:lpstr>
      <vt:lpstr>Google Colaboratoryの環境設定</vt:lpstr>
      <vt:lpstr>Google Colaboratoryの環境を調査してみる</vt:lpstr>
      <vt:lpstr>Google Driveとの連携</vt:lpstr>
      <vt:lpstr>②はじめての画像分類</vt:lpstr>
      <vt:lpstr>分類(Classification)とは？</vt:lpstr>
      <vt:lpstr>画像分類を試してみよう</vt:lpstr>
      <vt:lpstr>Visual Geometry Group16とは？</vt:lpstr>
      <vt:lpstr>畳み込み概要</vt:lpstr>
      <vt:lpstr>COnvolution</vt:lpstr>
      <vt:lpstr>プーリング計算</vt:lpstr>
      <vt:lpstr>PyToRcHにおけるモデルの種類</vt:lpstr>
      <vt:lpstr>画像ファイルの読み込み</vt:lpstr>
      <vt:lpstr>PyTorchのインポート、VGG16モデルのロード(1/2)</vt:lpstr>
      <vt:lpstr>PyTorchのインポート、VGG16モデルのロード(2/2)</vt:lpstr>
      <vt:lpstr>前処理を行う(1/3)</vt:lpstr>
      <vt:lpstr>前処理を行う(2/3)</vt:lpstr>
      <vt:lpstr>前処理を行う(3/3)</vt:lpstr>
      <vt:lpstr>モデルを使って画像のクラスを予測する</vt:lpstr>
      <vt:lpstr>TeNSORクラス中の数値データへのアクセス</vt:lpstr>
      <vt:lpstr>複数画像をバッチ処理する</vt:lpstr>
      <vt:lpstr>Modelが返す行列を理解する</vt:lpstr>
      <vt:lpstr>Modelが返した確率をグラフ表示する</vt:lpstr>
      <vt:lpstr>この画像は何に分類されたのか？</vt:lpstr>
      <vt:lpstr>synset_words.txtの内容</vt:lpstr>
      <vt:lpstr>ラベルリストの利用</vt:lpstr>
      <vt:lpstr>Top-N クラスの調査</vt:lpstr>
      <vt:lpstr>Matplotlibによる円グラフの表示</vt:lpstr>
      <vt:lpstr>③MNISTデータセットへにアクセス</vt:lpstr>
      <vt:lpstr>MNIST: The MNIST DATABASE of handwritten digits</vt:lpstr>
      <vt:lpstr>Mnistデータセットを読み込む</vt:lpstr>
      <vt:lpstr>MNISTデータセットの確認(1)</vt:lpstr>
      <vt:lpstr>MNISTデータセットの確認(2)</vt:lpstr>
      <vt:lpstr>MNISTデータセットの確認(3)</vt:lpstr>
      <vt:lpstr>MNISTデータセットの確認(4)</vt:lpstr>
      <vt:lpstr>ニューラルネットワークの基礎</vt:lpstr>
      <vt:lpstr>ニューラルネットワークについて</vt:lpstr>
      <vt:lpstr>ニューロン発火の条件について</vt:lpstr>
      <vt:lpstr>ニューロン発火の条件について</vt:lpstr>
      <vt:lpstr>ニューラルネットワークのイメージ</vt:lpstr>
      <vt:lpstr>ニューラルネットワークのイメージ</vt:lpstr>
      <vt:lpstr>ニューラルネットワークのイメージ</vt:lpstr>
      <vt:lpstr>活性化関数とは？</vt:lpstr>
      <vt:lpstr>PYTORCHによるニューラルネットワークの訓練</vt:lpstr>
      <vt:lpstr>ニューラルネットワークの構造について(1)</vt:lpstr>
      <vt:lpstr>ニューラルネットワークの構造について(2)</vt:lpstr>
      <vt:lpstr>ネットワーク訓練前の準備(1)</vt:lpstr>
      <vt:lpstr>ネットワーク訓練前の準備(2)</vt:lpstr>
      <vt:lpstr>ニューラルネットワークの訓練</vt:lpstr>
      <vt:lpstr>ニューラルネットワークの訓練</vt:lpstr>
      <vt:lpstr>生成モデルによる出力の理解</vt:lpstr>
      <vt:lpstr>ONE-HOT Vector表現(1/2)</vt:lpstr>
      <vt:lpstr>ONE-HOT Vector表現(2/2)</vt:lpstr>
      <vt:lpstr>クラスらしさ ≠ 確率</vt:lpstr>
      <vt:lpstr>Softmax関数</vt:lpstr>
      <vt:lpstr>訓練課程の観察</vt:lpstr>
      <vt:lpstr>学習過程について</vt:lpstr>
      <vt:lpstr>Accuracyの求め方</vt:lpstr>
      <vt:lpstr>学習過程の推移(1/2)</vt:lpstr>
      <vt:lpstr>学習過程の推移(2/2)</vt:lpstr>
      <vt:lpstr>Epoch数とニューラルネットワークの出力値</vt:lpstr>
      <vt:lpstr>おまけ資料</vt:lpstr>
      <vt:lpstr>損失関数は何をしているのか？</vt:lpstr>
      <vt:lpstr>平均二乗誤差 – Mean Squared error –</vt:lpstr>
      <vt:lpstr>交差エントロピー – Cross Entropy – (1)</vt:lpstr>
      <vt:lpstr>交差エントロピー – Cross Entropy – (1)</vt:lpstr>
      <vt:lpstr>なぜCNNがMLPよりも優れているのか？</vt:lpstr>
      <vt:lpstr>ネットワーク構造の違い</vt:lpstr>
      <vt:lpstr>MLPとCNNの違い</vt:lpstr>
      <vt:lpstr>おまけ：ハイパーパラメータのテクニック</vt:lpstr>
      <vt:lpstr>ハイパーパラメータとは？</vt:lpstr>
      <vt:lpstr>ハイパーパラメータBatch size編(1/2)</vt:lpstr>
      <vt:lpstr>ハイパーパラメータBatch size編(2/2)</vt:lpstr>
      <vt:lpstr>ハイパーパラメータiteration編</vt:lpstr>
      <vt:lpstr>ハイパーパラメータepoch編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Keras 初心者向けハンズオン</dc:title>
  <dc:creator>kohsuke</dc:creator>
  <cp:lastModifiedBy>kohsuke</cp:lastModifiedBy>
  <cp:revision>651</cp:revision>
  <dcterms:created xsi:type="dcterms:W3CDTF">2019-12-09T06:21:48Z</dcterms:created>
  <dcterms:modified xsi:type="dcterms:W3CDTF">2020-01-09T10:28:37Z</dcterms:modified>
</cp:coreProperties>
</file>